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3476DB-B286-B342-818A-9E372EE6DAE1}" v="31" dt="2024-04-17T19:07:55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86"/>
  </p:normalViewPr>
  <p:slideViewPr>
    <p:cSldViewPr snapToGrid="0">
      <p:cViewPr varScale="1">
        <p:scale>
          <a:sx n="101" d="100"/>
          <a:sy n="101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zo0116@student.ubc.ca" userId="d692fe87-77b5-42cd-969d-0eb53fd4ac23" providerId="ADAL" clId="{CA3476DB-B286-B342-818A-9E372EE6DAE1}"/>
    <pc:docChg chg="undo redo custSel addSld delSld modSld sldOrd">
      <pc:chgData name="nozo0116@student.ubc.ca" userId="d692fe87-77b5-42cd-969d-0eb53fd4ac23" providerId="ADAL" clId="{CA3476DB-B286-B342-818A-9E372EE6DAE1}" dt="2024-04-24T21:41:03.123" v="3767" actId="2696"/>
      <pc:docMkLst>
        <pc:docMk/>
      </pc:docMkLst>
      <pc:sldChg chg="addSp delSp modSp mod">
        <pc:chgData name="nozo0116@student.ubc.ca" userId="d692fe87-77b5-42cd-969d-0eb53fd4ac23" providerId="ADAL" clId="{CA3476DB-B286-B342-818A-9E372EE6DAE1}" dt="2024-04-17T18:15:05.255" v="354" actId="1076"/>
        <pc:sldMkLst>
          <pc:docMk/>
          <pc:sldMk cId="3724293946" sldId="271"/>
        </pc:sldMkLst>
        <pc:spChg chg="add mod">
          <ac:chgData name="nozo0116@student.ubc.ca" userId="d692fe87-77b5-42cd-969d-0eb53fd4ac23" providerId="ADAL" clId="{CA3476DB-B286-B342-818A-9E372EE6DAE1}" dt="2024-04-17T18:09:17.727" v="44" actId="1076"/>
          <ac:spMkLst>
            <pc:docMk/>
            <pc:sldMk cId="3724293946" sldId="271"/>
            <ac:spMk id="2" creationId="{90BAC6AD-E5FF-79B0-0976-0E4DD32667F1}"/>
          </ac:spMkLst>
        </pc:spChg>
        <pc:spChg chg="add mod">
          <ac:chgData name="nozo0116@student.ubc.ca" userId="d692fe87-77b5-42cd-969d-0eb53fd4ac23" providerId="ADAL" clId="{CA3476DB-B286-B342-818A-9E372EE6DAE1}" dt="2024-04-17T18:08:57.649" v="4" actId="767"/>
          <ac:spMkLst>
            <pc:docMk/>
            <pc:sldMk cId="3724293946" sldId="271"/>
            <ac:spMk id="3" creationId="{20AEAA40-77BF-0435-3ED5-FF2336AFD43A}"/>
          </ac:spMkLst>
        </pc:spChg>
        <pc:spChg chg="add mod">
          <ac:chgData name="nozo0116@student.ubc.ca" userId="d692fe87-77b5-42cd-969d-0eb53fd4ac23" providerId="ADAL" clId="{CA3476DB-B286-B342-818A-9E372EE6DAE1}" dt="2024-04-17T18:09:43.937" v="49" actId="207"/>
          <ac:spMkLst>
            <pc:docMk/>
            <pc:sldMk cId="3724293946" sldId="271"/>
            <ac:spMk id="4" creationId="{10C163C9-96B1-1290-132A-B70B2B9B38CB}"/>
          </ac:spMkLst>
        </pc:spChg>
        <pc:spChg chg="add mod">
          <ac:chgData name="nozo0116@student.ubc.ca" userId="d692fe87-77b5-42cd-969d-0eb53fd4ac23" providerId="ADAL" clId="{CA3476DB-B286-B342-818A-9E372EE6DAE1}" dt="2024-04-17T18:12:13.998" v="163" actId="1076"/>
          <ac:spMkLst>
            <pc:docMk/>
            <pc:sldMk cId="3724293946" sldId="271"/>
            <ac:spMk id="9" creationId="{389E8B70-241C-FFD8-1D53-B3512C0C625D}"/>
          </ac:spMkLst>
        </pc:spChg>
        <pc:spChg chg="add mod">
          <ac:chgData name="nozo0116@student.ubc.ca" userId="d692fe87-77b5-42cd-969d-0eb53fd4ac23" providerId="ADAL" clId="{CA3476DB-B286-B342-818A-9E372EE6DAE1}" dt="2024-04-17T18:13:47.656" v="244" actId="14100"/>
          <ac:spMkLst>
            <pc:docMk/>
            <pc:sldMk cId="3724293946" sldId="271"/>
            <ac:spMk id="10" creationId="{B1C95798-B9D0-961C-AC0D-2EAFDD94EF96}"/>
          </ac:spMkLst>
        </pc:spChg>
        <pc:spChg chg="add mod">
          <ac:chgData name="nozo0116@student.ubc.ca" userId="d692fe87-77b5-42cd-969d-0eb53fd4ac23" providerId="ADAL" clId="{CA3476DB-B286-B342-818A-9E372EE6DAE1}" dt="2024-04-17T18:11:56.164" v="159" actId="1076"/>
          <ac:spMkLst>
            <pc:docMk/>
            <pc:sldMk cId="3724293946" sldId="271"/>
            <ac:spMk id="12" creationId="{9C5DC9C1-30FF-EE92-D216-049D952191CD}"/>
          </ac:spMkLst>
        </pc:spChg>
        <pc:spChg chg="add mod">
          <ac:chgData name="nozo0116@student.ubc.ca" userId="d692fe87-77b5-42cd-969d-0eb53fd4ac23" providerId="ADAL" clId="{CA3476DB-B286-B342-818A-9E372EE6DAE1}" dt="2024-04-17T18:11:56.164" v="159" actId="1076"/>
          <ac:spMkLst>
            <pc:docMk/>
            <pc:sldMk cId="3724293946" sldId="271"/>
            <ac:spMk id="13" creationId="{6E363994-405C-3996-94D8-C57906A071DD}"/>
          </ac:spMkLst>
        </pc:spChg>
        <pc:spChg chg="add del mod">
          <ac:chgData name="nozo0116@student.ubc.ca" userId="d692fe87-77b5-42cd-969d-0eb53fd4ac23" providerId="ADAL" clId="{CA3476DB-B286-B342-818A-9E372EE6DAE1}" dt="2024-04-17T18:14:17.003" v="253" actId="478"/>
          <ac:spMkLst>
            <pc:docMk/>
            <pc:sldMk cId="3724293946" sldId="271"/>
            <ac:spMk id="15" creationId="{B3B7AAAC-B440-0A56-CB23-19CC4BC61DF1}"/>
          </ac:spMkLst>
        </pc:spChg>
        <pc:spChg chg="add del mod">
          <ac:chgData name="nozo0116@student.ubc.ca" userId="d692fe87-77b5-42cd-969d-0eb53fd4ac23" providerId="ADAL" clId="{CA3476DB-B286-B342-818A-9E372EE6DAE1}" dt="2024-04-17T18:14:15.986" v="252" actId="478"/>
          <ac:spMkLst>
            <pc:docMk/>
            <pc:sldMk cId="3724293946" sldId="271"/>
            <ac:spMk id="16" creationId="{E253BCD0-6B98-349A-ADC5-E721164C6612}"/>
          </ac:spMkLst>
        </pc:spChg>
        <pc:spChg chg="mod">
          <ac:chgData name="nozo0116@student.ubc.ca" userId="d692fe87-77b5-42cd-969d-0eb53fd4ac23" providerId="ADAL" clId="{CA3476DB-B286-B342-818A-9E372EE6DAE1}" dt="2024-04-17T18:15:01.185" v="353" actId="14100"/>
          <ac:spMkLst>
            <pc:docMk/>
            <pc:sldMk cId="3724293946" sldId="271"/>
            <ac:spMk id="20" creationId="{3C8406B8-649F-E62C-AEA6-161D8FE100FB}"/>
          </ac:spMkLst>
        </pc:spChg>
        <pc:spChg chg="mod">
          <ac:chgData name="nozo0116@student.ubc.ca" userId="d692fe87-77b5-42cd-969d-0eb53fd4ac23" providerId="ADAL" clId="{CA3476DB-B286-B342-818A-9E372EE6DAE1}" dt="2024-04-17T18:14:54.834" v="350" actId="14100"/>
          <ac:spMkLst>
            <pc:docMk/>
            <pc:sldMk cId="3724293946" sldId="271"/>
            <ac:spMk id="21" creationId="{82002819-2F16-1773-B43E-63FC4E505921}"/>
          </ac:spMkLst>
        </pc:spChg>
        <pc:grpChg chg="add mod">
          <ac:chgData name="nozo0116@student.ubc.ca" userId="d692fe87-77b5-42cd-969d-0eb53fd4ac23" providerId="ADAL" clId="{CA3476DB-B286-B342-818A-9E372EE6DAE1}" dt="2024-04-17T18:14:12.195" v="251" actId="1076"/>
          <ac:grpSpMkLst>
            <pc:docMk/>
            <pc:sldMk cId="3724293946" sldId="271"/>
            <ac:grpSpMk id="18" creationId="{11CC34C5-1667-C6E9-8DE2-18C2D358D484}"/>
          </ac:grpSpMkLst>
        </pc:grpChg>
        <pc:grpChg chg="add mod">
          <ac:chgData name="nozo0116@student.ubc.ca" userId="d692fe87-77b5-42cd-969d-0eb53fd4ac23" providerId="ADAL" clId="{CA3476DB-B286-B342-818A-9E372EE6DAE1}" dt="2024-04-17T18:15:05.255" v="354" actId="1076"/>
          <ac:grpSpMkLst>
            <pc:docMk/>
            <pc:sldMk cId="3724293946" sldId="271"/>
            <ac:grpSpMk id="19" creationId="{35C96A6F-CCBF-E4F3-38A7-3997882232C6}"/>
          </ac:grpSpMkLst>
        </pc:grpChg>
        <pc:cxnChg chg="add mod">
          <ac:chgData name="nozo0116@student.ubc.ca" userId="d692fe87-77b5-42cd-969d-0eb53fd4ac23" providerId="ADAL" clId="{CA3476DB-B286-B342-818A-9E372EE6DAE1}" dt="2024-04-17T18:12:28.854" v="167" actId="1076"/>
          <ac:cxnSpMkLst>
            <pc:docMk/>
            <pc:sldMk cId="3724293946" sldId="271"/>
            <ac:cxnSpMk id="7" creationId="{51C65F15-B9D6-BB8E-231E-85671B856100}"/>
          </ac:cxnSpMkLst>
        </pc:cxnChg>
        <pc:cxnChg chg="add mod">
          <ac:chgData name="nozo0116@student.ubc.ca" userId="d692fe87-77b5-42cd-969d-0eb53fd4ac23" providerId="ADAL" clId="{CA3476DB-B286-B342-818A-9E372EE6DAE1}" dt="2024-04-17T18:12:26.131" v="166" actId="1076"/>
          <ac:cxnSpMkLst>
            <pc:docMk/>
            <pc:sldMk cId="3724293946" sldId="271"/>
            <ac:cxnSpMk id="11" creationId="{1C97ACF2-989A-2635-027B-D95E9A526E25}"/>
          </ac:cxnSpMkLst>
        </pc:cxnChg>
        <pc:cxnChg chg="add mod">
          <ac:chgData name="nozo0116@student.ubc.ca" userId="d692fe87-77b5-42cd-969d-0eb53fd4ac23" providerId="ADAL" clId="{CA3476DB-B286-B342-818A-9E372EE6DAE1}" dt="2024-04-17T18:11:56.164" v="159" actId="1076"/>
          <ac:cxnSpMkLst>
            <pc:docMk/>
            <pc:sldMk cId="3724293946" sldId="271"/>
            <ac:cxnSpMk id="14" creationId="{DE239C58-1C20-EBB1-8421-B51B2D188D93}"/>
          </ac:cxnSpMkLst>
        </pc:cxnChg>
        <pc:cxnChg chg="add del mod">
          <ac:chgData name="nozo0116@student.ubc.ca" userId="d692fe87-77b5-42cd-969d-0eb53fd4ac23" providerId="ADAL" clId="{CA3476DB-B286-B342-818A-9E372EE6DAE1}" dt="2024-04-17T18:12:21.150" v="165" actId="478"/>
          <ac:cxnSpMkLst>
            <pc:docMk/>
            <pc:sldMk cId="3724293946" sldId="271"/>
            <ac:cxnSpMk id="17" creationId="{73AE847B-8198-1397-7448-5F4086ABDBE5}"/>
          </ac:cxnSpMkLst>
        </pc:cxnChg>
      </pc:sldChg>
      <pc:sldChg chg="addSp delSp modSp add mod">
        <pc:chgData name="nozo0116@student.ubc.ca" userId="d692fe87-77b5-42cd-969d-0eb53fd4ac23" providerId="ADAL" clId="{CA3476DB-B286-B342-818A-9E372EE6DAE1}" dt="2024-04-17T18:22:31.666" v="870" actId="20577"/>
        <pc:sldMkLst>
          <pc:docMk/>
          <pc:sldMk cId="2697385477" sldId="272"/>
        </pc:sldMkLst>
        <pc:spChg chg="mod">
          <ac:chgData name="nozo0116@student.ubc.ca" userId="d692fe87-77b5-42cd-969d-0eb53fd4ac23" providerId="ADAL" clId="{CA3476DB-B286-B342-818A-9E372EE6DAE1}" dt="2024-04-17T18:15:37.750" v="370" actId="14100"/>
          <ac:spMkLst>
            <pc:docMk/>
            <pc:sldMk cId="2697385477" sldId="272"/>
            <ac:spMk id="2" creationId="{90BAC6AD-E5FF-79B0-0976-0E4DD32667F1}"/>
          </ac:spMkLst>
        </pc:spChg>
        <pc:spChg chg="mod">
          <ac:chgData name="nozo0116@student.ubc.ca" userId="d692fe87-77b5-42cd-969d-0eb53fd4ac23" providerId="ADAL" clId="{CA3476DB-B286-B342-818A-9E372EE6DAE1}" dt="2024-04-17T18:15:40.708" v="371" actId="14100"/>
          <ac:spMkLst>
            <pc:docMk/>
            <pc:sldMk cId="2697385477" sldId="272"/>
            <ac:spMk id="4" creationId="{10C163C9-96B1-1290-132A-B70B2B9B38CB}"/>
          </ac:spMkLst>
        </pc:spChg>
        <pc:spChg chg="mod">
          <ac:chgData name="nozo0116@student.ubc.ca" userId="d692fe87-77b5-42cd-969d-0eb53fd4ac23" providerId="ADAL" clId="{CA3476DB-B286-B342-818A-9E372EE6DAE1}" dt="2024-04-17T18:16:20.939" v="399" actId="20577"/>
          <ac:spMkLst>
            <pc:docMk/>
            <pc:sldMk cId="2697385477" sldId="272"/>
            <ac:spMk id="5" creationId="{F169B99B-983C-4F74-5810-AA5FBF488BFA}"/>
          </ac:spMkLst>
        </pc:spChg>
        <pc:spChg chg="add mod">
          <ac:chgData name="nozo0116@student.ubc.ca" userId="d692fe87-77b5-42cd-969d-0eb53fd4ac23" providerId="ADAL" clId="{CA3476DB-B286-B342-818A-9E372EE6DAE1}" dt="2024-04-17T18:22:31.666" v="870" actId="20577"/>
          <ac:spMkLst>
            <pc:docMk/>
            <pc:sldMk cId="2697385477" sldId="272"/>
            <ac:spMk id="6" creationId="{5D7B783E-6601-F161-4243-5A9B353A64E4}"/>
          </ac:spMkLst>
        </pc:spChg>
        <pc:grpChg chg="add mod">
          <ac:chgData name="nozo0116@student.ubc.ca" userId="d692fe87-77b5-42cd-969d-0eb53fd4ac23" providerId="ADAL" clId="{CA3476DB-B286-B342-818A-9E372EE6DAE1}" dt="2024-04-17T18:16:11.234" v="376" actId="1076"/>
          <ac:grpSpMkLst>
            <pc:docMk/>
            <pc:sldMk cId="2697385477" sldId="272"/>
            <ac:grpSpMk id="3" creationId="{6030C11A-B7B2-FB90-5155-D7371CB63574}"/>
          </ac:grpSpMkLst>
        </pc:grpChg>
        <pc:grpChg chg="del">
          <ac:chgData name="nozo0116@student.ubc.ca" userId="d692fe87-77b5-42cd-969d-0eb53fd4ac23" providerId="ADAL" clId="{CA3476DB-B286-B342-818A-9E372EE6DAE1}" dt="2024-04-17T18:15:29.443" v="356" actId="478"/>
          <ac:grpSpMkLst>
            <pc:docMk/>
            <pc:sldMk cId="2697385477" sldId="272"/>
            <ac:grpSpMk id="18" creationId="{11CC34C5-1667-C6E9-8DE2-18C2D358D484}"/>
          </ac:grpSpMkLst>
        </pc:grpChg>
        <pc:grpChg chg="del">
          <ac:chgData name="nozo0116@student.ubc.ca" userId="d692fe87-77b5-42cd-969d-0eb53fd4ac23" providerId="ADAL" clId="{CA3476DB-B286-B342-818A-9E372EE6DAE1}" dt="2024-04-17T18:15:29.443" v="356" actId="478"/>
          <ac:grpSpMkLst>
            <pc:docMk/>
            <pc:sldMk cId="2697385477" sldId="272"/>
            <ac:grpSpMk id="19" creationId="{35C96A6F-CCBF-E4F3-38A7-3997882232C6}"/>
          </ac:grpSpMkLst>
        </pc:grpChg>
        <pc:cxnChg chg="del">
          <ac:chgData name="nozo0116@student.ubc.ca" userId="d692fe87-77b5-42cd-969d-0eb53fd4ac23" providerId="ADAL" clId="{CA3476DB-B286-B342-818A-9E372EE6DAE1}" dt="2024-04-17T18:15:30.453" v="357" actId="478"/>
          <ac:cxnSpMkLst>
            <pc:docMk/>
            <pc:sldMk cId="2697385477" sldId="272"/>
            <ac:cxnSpMk id="7" creationId="{51C65F15-B9D6-BB8E-231E-85671B856100}"/>
          </ac:cxnSpMkLst>
        </pc:cxnChg>
        <pc:cxnChg chg="del">
          <ac:chgData name="nozo0116@student.ubc.ca" userId="d692fe87-77b5-42cd-969d-0eb53fd4ac23" providerId="ADAL" clId="{CA3476DB-B286-B342-818A-9E372EE6DAE1}" dt="2024-04-17T18:15:29.443" v="356" actId="478"/>
          <ac:cxnSpMkLst>
            <pc:docMk/>
            <pc:sldMk cId="2697385477" sldId="272"/>
            <ac:cxnSpMk id="11" creationId="{1C97ACF2-989A-2635-027B-D95E9A526E25}"/>
          </ac:cxnSpMkLst>
        </pc:cxnChg>
      </pc:sldChg>
      <pc:sldChg chg="modSp add mod">
        <pc:chgData name="nozo0116@student.ubc.ca" userId="d692fe87-77b5-42cd-969d-0eb53fd4ac23" providerId="ADAL" clId="{CA3476DB-B286-B342-818A-9E372EE6DAE1}" dt="2024-04-17T18:25:16.378" v="1240" actId="5793"/>
        <pc:sldMkLst>
          <pc:docMk/>
          <pc:sldMk cId="3046584087" sldId="273"/>
        </pc:sldMkLst>
        <pc:spChg chg="mod">
          <ac:chgData name="nozo0116@student.ubc.ca" userId="d692fe87-77b5-42cd-969d-0eb53fd4ac23" providerId="ADAL" clId="{CA3476DB-B286-B342-818A-9E372EE6DAE1}" dt="2024-04-17T18:25:16.378" v="1240" actId="5793"/>
          <ac:spMkLst>
            <pc:docMk/>
            <pc:sldMk cId="3046584087" sldId="273"/>
            <ac:spMk id="6" creationId="{5D7B783E-6601-F161-4243-5A9B353A64E4}"/>
          </ac:spMkLst>
        </pc:spChg>
      </pc:sldChg>
      <pc:sldChg chg="modSp add mod">
        <pc:chgData name="nozo0116@student.ubc.ca" userId="d692fe87-77b5-42cd-969d-0eb53fd4ac23" providerId="ADAL" clId="{CA3476DB-B286-B342-818A-9E372EE6DAE1}" dt="2024-04-17T18:29:19.176" v="1490" actId="20577"/>
        <pc:sldMkLst>
          <pc:docMk/>
          <pc:sldMk cId="2471065048" sldId="274"/>
        </pc:sldMkLst>
        <pc:spChg chg="mod">
          <ac:chgData name="nozo0116@student.ubc.ca" userId="d692fe87-77b5-42cd-969d-0eb53fd4ac23" providerId="ADAL" clId="{CA3476DB-B286-B342-818A-9E372EE6DAE1}" dt="2024-04-17T18:26:57.340" v="1275" actId="20577"/>
          <ac:spMkLst>
            <pc:docMk/>
            <pc:sldMk cId="2471065048" sldId="274"/>
            <ac:spMk id="5" creationId="{F169B99B-983C-4F74-5810-AA5FBF488BFA}"/>
          </ac:spMkLst>
        </pc:spChg>
        <pc:spChg chg="mod">
          <ac:chgData name="nozo0116@student.ubc.ca" userId="d692fe87-77b5-42cd-969d-0eb53fd4ac23" providerId="ADAL" clId="{CA3476DB-B286-B342-818A-9E372EE6DAE1}" dt="2024-04-17T18:29:19.176" v="1490" actId="20577"/>
          <ac:spMkLst>
            <pc:docMk/>
            <pc:sldMk cId="2471065048" sldId="274"/>
            <ac:spMk id="6" creationId="{5D7B783E-6601-F161-4243-5A9B353A64E4}"/>
          </ac:spMkLst>
        </pc:spChg>
      </pc:sldChg>
      <pc:sldChg chg="addSp delSp modSp add mod ord">
        <pc:chgData name="nozo0116@student.ubc.ca" userId="d692fe87-77b5-42cd-969d-0eb53fd4ac23" providerId="ADAL" clId="{CA3476DB-B286-B342-818A-9E372EE6DAE1}" dt="2024-04-17T18:31:13.178" v="1530" actId="20578"/>
        <pc:sldMkLst>
          <pc:docMk/>
          <pc:sldMk cId="1996185331" sldId="275"/>
        </pc:sldMkLst>
        <pc:spChg chg="mod">
          <ac:chgData name="nozo0116@student.ubc.ca" userId="d692fe87-77b5-42cd-969d-0eb53fd4ac23" providerId="ADAL" clId="{CA3476DB-B286-B342-818A-9E372EE6DAE1}" dt="2024-04-17T18:30:28.233" v="1528" actId="20577"/>
          <ac:spMkLst>
            <pc:docMk/>
            <pc:sldMk cId="1996185331" sldId="275"/>
            <ac:spMk id="5" creationId="{F169B99B-983C-4F74-5810-AA5FBF488BFA}"/>
          </ac:spMkLst>
        </pc:spChg>
        <pc:spChg chg="del">
          <ac:chgData name="nozo0116@student.ubc.ca" userId="d692fe87-77b5-42cd-969d-0eb53fd4ac23" providerId="ADAL" clId="{CA3476DB-B286-B342-818A-9E372EE6DAE1}" dt="2024-04-17T18:29:24.014" v="1492" actId="478"/>
          <ac:spMkLst>
            <pc:docMk/>
            <pc:sldMk cId="1996185331" sldId="275"/>
            <ac:spMk id="6" creationId="{5D7B783E-6601-F161-4243-5A9B353A64E4}"/>
          </ac:spMkLst>
        </pc:spChg>
        <pc:picChg chg="add mod modCrop">
          <ac:chgData name="nozo0116@student.ubc.ca" userId="d692fe87-77b5-42cd-969d-0eb53fd4ac23" providerId="ADAL" clId="{CA3476DB-B286-B342-818A-9E372EE6DAE1}" dt="2024-04-17T18:30:20.054" v="1501" actId="732"/>
          <ac:picMkLst>
            <pc:docMk/>
            <pc:sldMk cId="1996185331" sldId="275"/>
            <ac:picMk id="8" creationId="{1311574E-AD45-09E9-8FAC-53FC20887B6E}"/>
          </ac:picMkLst>
        </pc:picChg>
      </pc:sldChg>
      <pc:sldChg chg="modSp add mod">
        <pc:chgData name="nozo0116@student.ubc.ca" userId="d692fe87-77b5-42cd-969d-0eb53fd4ac23" providerId="ADAL" clId="{CA3476DB-B286-B342-818A-9E372EE6DAE1}" dt="2024-04-17T18:41:11.633" v="2197" actId="20577"/>
        <pc:sldMkLst>
          <pc:docMk/>
          <pc:sldMk cId="3169263689" sldId="276"/>
        </pc:sldMkLst>
        <pc:spChg chg="mod">
          <ac:chgData name="nozo0116@student.ubc.ca" userId="d692fe87-77b5-42cd-969d-0eb53fd4ac23" providerId="ADAL" clId="{CA3476DB-B286-B342-818A-9E372EE6DAE1}" dt="2024-04-17T18:31:24.612" v="1545" actId="20577"/>
          <ac:spMkLst>
            <pc:docMk/>
            <pc:sldMk cId="3169263689" sldId="276"/>
            <ac:spMk id="2" creationId="{90BAC6AD-E5FF-79B0-0976-0E4DD32667F1}"/>
          </ac:spMkLst>
        </pc:spChg>
        <pc:spChg chg="mod">
          <ac:chgData name="nozo0116@student.ubc.ca" userId="d692fe87-77b5-42cd-969d-0eb53fd4ac23" providerId="ADAL" clId="{CA3476DB-B286-B342-818A-9E372EE6DAE1}" dt="2024-04-17T18:32:40.123" v="1738" actId="14100"/>
          <ac:spMkLst>
            <pc:docMk/>
            <pc:sldMk cId="3169263689" sldId="276"/>
            <ac:spMk id="5" creationId="{F169B99B-983C-4F74-5810-AA5FBF488BFA}"/>
          </ac:spMkLst>
        </pc:spChg>
        <pc:spChg chg="mod">
          <ac:chgData name="nozo0116@student.ubc.ca" userId="d692fe87-77b5-42cd-969d-0eb53fd4ac23" providerId="ADAL" clId="{CA3476DB-B286-B342-818A-9E372EE6DAE1}" dt="2024-04-17T18:41:11.633" v="2197" actId="20577"/>
          <ac:spMkLst>
            <pc:docMk/>
            <pc:sldMk cId="3169263689" sldId="276"/>
            <ac:spMk id="6" creationId="{5D7B783E-6601-F161-4243-5A9B353A64E4}"/>
          </ac:spMkLst>
        </pc:spChg>
        <pc:grpChg chg="mod">
          <ac:chgData name="nozo0116@student.ubc.ca" userId="d692fe87-77b5-42cd-969d-0eb53fd4ac23" providerId="ADAL" clId="{CA3476DB-B286-B342-818A-9E372EE6DAE1}" dt="2024-04-17T18:31:28.286" v="1546" actId="14100"/>
          <ac:grpSpMkLst>
            <pc:docMk/>
            <pc:sldMk cId="3169263689" sldId="276"/>
            <ac:grpSpMk id="3" creationId="{6030C11A-B7B2-FB90-5155-D7371CB63574}"/>
          </ac:grpSpMkLst>
        </pc:grpChg>
      </pc:sldChg>
      <pc:sldChg chg="addSp delSp modSp add mod">
        <pc:chgData name="nozo0116@student.ubc.ca" userId="d692fe87-77b5-42cd-969d-0eb53fd4ac23" providerId="ADAL" clId="{CA3476DB-B286-B342-818A-9E372EE6DAE1}" dt="2024-04-17T19:08:08.293" v="3766" actId="1076"/>
        <pc:sldMkLst>
          <pc:docMk/>
          <pc:sldMk cId="2777188853" sldId="277"/>
        </pc:sldMkLst>
        <pc:spChg chg="del">
          <ac:chgData name="nozo0116@student.ubc.ca" userId="d692fe87-77b5-42cd-969d-0eb53fd4ac23" providerId="ADAL" clId="{CA3476DB-B286-B342-818A-9E372EE6DAE1}" dt="2024-04-17T18:37:05.918" v="2132" actId="478"/>
          <ac:spMkLst>
            <pc:docMk/>
            <pc:sldMk cId="2777188853" sldId="277"/>
            <ac:spMk id="6" creationId="{5D7B783E-6601-F161-4243-5A9B353A64E4}"/>
          </ac:spMkLst>
        </pc:spChg>
        <pc:picChg chg="add del mod">
          <ac:chgData name="nozo0116@student.ubc.ca" userId="d692fe87-77b5-42cd-969d-0eb53fd4ac23" providerId="ADAL" clId="{CA3476DB-B286-B342-818A-9E372EE6DAE1}" dt="2024-04-17T19:07:17.632" v="3753" actId="478"/>
          <ac:picMkLst>
            <pc:docMk/>
            <pc:sldMk cId="2777188853" sldId="277"/>
            <ac:picMk id="8" creationId="{54A400B1-30A1-60C6-C64E-11D12A92B2C1}"/>
          </ac:picMkLst>
        </pc:picChg>
        <pc:picChg chg="add mod">
          <ac:chgData name="nozo0116@student.ubc.ca" userId="d692fe87-77b5-42cd-969d-0eb53fd4ac23" providerId="ADAL" clId="{CA3476DB-B286-B342-818A-9E372EE6DAE1}" dt="2024-04-17T19:07:26.158" v="3760"/>
          <ac:picMkLst>
            <pc:docMk/>
            <pc:sldMk cId="2777188853" sldId="277"/>
            <ac:picMk id="10" creationId="{D772F16A-0F4A-7FB3-8748-7F5D2566D38B}"/>
          </ac:picMkLst>
        </pc:picChg>
        <pc:picChg chg="add mod">
          <ac:chgData name="nozo0116@student.ubc.ca" userId="d692fe87-77b5-42cd-969d-0eb53fd4ac23" providerId="ADAL" clId="{CA3476DB-B286-B342-818A-9E372EE6DAE1}" dt="2024-04-17T19:08:08.293" v="3766" actId="1076"/>
          <ac:picMkLst>
            <pc:docMk/>
            <pc:sldMk cId="2777188853" sldId="277"/>
            <ac:picMk id="12" creationId="{E485A6FA-8D44-9EE2-488A-3CB17341639D}"/>
          </ac:picMkLst>
        </pc:picChg>
      </pc:sldChg>
      <pc:sldChg chg="addSp delSp modSp add mod">
        <pc:chgData name="nozo0116@student.ubc.ca" userId="d692fe87-77b5-42cd-969d-0eb53fd4ac23" providerId="ADAL" clId="{CA3476DB-B286-B342-818A-9E372EE6DAE1}" dt="2024-04-17T18:44:07.273" v="2435" actId="1076"/>
        <pc:sldMkLst>
          <pc:docMk/>
          <pc:sldMk cId="1549977699" sldId="278"/>
        </pc:sldMkLst>
        <pc:spChg chg="mod">
          <ac:chgData name="nozo0116@student.ubc.ca" userId="d692fe87-77b5-42cd-969d-0eb53fd4ac23" providerId="ADAL" clId="{CA3476DB-B286-B342-818A-9E372EE6DAE1}" dt="2024-04-17T18:41:33.268" v="2215" actId="20577"/>
          <ac:spMkLst>
            <pc:docMk/>
            <pc:sldMk cId="1549977699" sldId="278"/>
            <ac:spMk id="5" creationId="{F169B99B-983C-4F74-5810-AA5FBF488BFA}"/>
          </ac:spMkLst>
        </pc:spChg>
        <pc:spChg chg="add mod">
          <ac:chgData name="nozo0116@student.ubc.ca" userId="d692fe87-77b5-42cd-969d-0eb53fd4ac23" providerId="ADAL" clId="{CA3476DB-B286-B342-818A-9E372EE6DAE1}" dt="2024-04-17T18:44:07.273" v="2435" actId="1076"/>
          <ac:spMkLst>
            <pc:docMk/>
            <pc:sldMk cId="1549977699" sldId="278"/>
            <ac:spMk id="9" creationId="{09C1BFCD-6DFB-253F-172D-4FA645DC6914}"/>
          </ac:spMkLst>
        </pc:spChg>
        <pc:picChg chg="add mod">
          <ac:chgData name="nozo0116@student.ubc.ca" userId="d692fe87-77b5-42cd-969d-0eb53fd4ac23" providerId="ADAL" clId="{CA3476DB-B286-B342-818A-9E372EE6DAE1}" dt="2024-04-17T18:41:45.912" v="2222" actId="1076"/>
          <ac:picMkLst>
            <pc:docMk/>
            <pc:sldMk cId="1549977699" sldId="278"/>
            <ac:picMk id="7" creationId="{D6439BB4-E4F4-BE9B-FE04-7FDDAB33B0DF}"/>
          </ac:picMkLst>
        </pc:picChg>
        <pc:picChg chg="del">
          <ac:chgData name="nozo0116@student.ubc.ca" userId="d692fe87-77b5-42cd-969d-0eb53fd4ac23" providerId="ADAL" clId="{CA3476DB-B286-B342-818A-9E372EE6DAE1}" dt="2024-04-17T18:41:24.599" v="2199" actId="478"/>
          <ac:picMkLst>
            <pc:docMk/>
            <pc:sldMk cId="1549977699" sldId="278"/>
            <ac:picMk id="8" creationId="{54A400B1-30A1-60C6-C64E-11D12A92B2C1}"/>
          </ac:picMkLst>
        </pc:picChg>
      </pc:sldChg>
      <pc:sldChg chg="modSp add mod ord">
        <pc:chgData name="nozo0116@student.ubc.ca" userId="d692fe87-77b5-42cd-969d-0eb53fd4ac23" providerId="ADAL" clId="{CA3476DB-B286-B342-818A-9E372EE6DAE1}" dt="2024-04-17T18:46:42.345" v="2782" actId="14100"/>
        <pc:sldMkLst>
          <pc:docMk/>
          <pc:sldMk cId="2932707297" sldId="279"/>
        </pc:sldMkLst>
        <pc:spChg chg="mod">
          <ac:chgData name="nozo0116@student.ubc.ca" userId="d692fe87-77b5-42cd-969d-0eb53fd4ac23" providerId="ADAL" clId="{CA3476DB-B286-B342-818A-9E372EE6DAE1}" dt="2024-04-17T18:46:40.343" v="2781" actId="20577"/>
          <ac:spMkLst>
            <pc:docMk/>
            <pc:sldMk cId="2932707297" sldId="279"/>
            <ac:spMk id="2" creationId="{90BAC6AD-E5FF-79B0-0976-0E4DD32667F1}"/>
          </ac:spMkLst>
        </pc:spChg>
        <pc:spChg chg="mod">
          <ac:chgData name="nozo0116@student.ubc.ca" userId="d692fe87-77b5-42cd-969d-0eb53fd4ac23" providerId="ADAL" clId="{CA3476DB-B286-B342-818A-9E372EE6DAE1}" dt="2024-04-17T18:44:47.882" v="2484" actId="14100"/>
          <ac:spMkLst>
            <pc:docMk/>
            <pc:sldMk cId="2932707297" sldId="279"/>
            <ac:spMk id="5" creationId="{F169B99B-983C-4F74-5810-AA5FBF488BFA}"/>
          </ac:spMkLst>
        </pc:spChg>
        <pc:spChg chg="mod">
          <ac:chgData name="nozo0116@student.ubc.ca" userId="d692fe87-77b5-42cd-969d-0eb53fd4ac23" providerId="ADAL" clId="{CA3476DB-B286-B342-818A-9E372EE6DAE1}" dt="2024-04-17T18:46:37.217" v="2772" actId="1076"/>
          <ac:spMkLst>
            <pc:docMk/>
            <pc:sldMk cId="2932707297" sldId="279"/>
            <ac:spMk id="6" creationId="{5D7B783E-6601-F161-4243-5A9B353A64E4}"/>
          </ac:spMkLst>
        </pc:spChg>
        <pc:grpChg chg="mod">
          <ac:chgData name="nozo0116@student.ubc.ca" userId="d692fe87-77b5-42cd-969d-0eb53fd4ac23" providerId="ADAL" clId="{CA3476DB-B286-B342-818A-9E372EE6DAE1}" dt="2024-04-17T18:46:42.345" v="2782" actId="14100"/>
          <ac:grpSpMkLst>
            <pc:docMk/>
            <pc:sldMk cId="2932707297" sldId="279"/>
            <ac:grpSpMk id="3" creationId="{6030C11A-B7B2-FB90-5155-D7371CB63574}"/>
          </ac:grpSpMkLst>
        </pc:grpChg>
      </pc:sldChg>
      <pc:sldChg chg="addSp delSp modSp add mod">
        <pc:chgData name="nozo0116@student.ubc.ca" userId="d692fe87-77b5-42cd-969d-0eb53fd4ac23" providerId="ADAL" clId="{CA3476DB-B286-B342-818A-9E372EE6DAE1}" dt="2024-04-17T18:50:46.012" v="3006" actId="1076"/>
        <pc:sldMkLst>
          <pc:docMk/>
          <pc:sldMk cId="334066149" sldId="280"/>
        </pc:sldMkLst>
        <pc:spChg chg="del">
          <ac:chgData name="nozo0116@student.ubc.ca" userId="d692fe87-77b5-42cd-969d-0eb53fd4ac23" providerId="ADAL" clId="{CA3476DB-B286-B342-818A-9E372EE6DAE1}" dt="2024-04-17T18:47:30.234" v="2784" actId="478"/>
          <ac:spMkLst>
            <pc:docMk/>
            <pc:sldMk cId="334066149" sldId="280"/>
            <ac:spMk id="6" creationId="{5D7B783E-6601-F161-4243-5A9B353A64E4}"/>
          </ac:spMkLst>
        </pc:spChg>
        <pc:spChg chg="add mod">
          <ac:chgData name="nozo0116@student.ubc.ca" userId="d692fe87-77b5-42cd-969d-0eb53fd4ac23" providerId="ADAL" clId="{CA3476DB-B286-B342-818A-9E372EE6DAE1}" dt="2024-04-17T18:50:46.012" v="3006" actId="1076"/>
          <ac:spMkLst>
            <pc:docMk/>
            <pc:sldMk cId="334066149" sldId="280"/>
            <ac:spMk id="33" creationId="{33E8C5ED-D6A5-A1B9-EE8D-EC0CBF7B4171}"/>
          </ac:spMkLst>
        </pc:spChg>
        <pc:grpChg chg="add mod">
          <ac:chgData name="nozo0116@student.ubc.ca" userId="d692fe87-77b5-42cd-969d-0eb53fd4ac23" providerId="ADAL" clId="{CA3476DB-B286-B342-818A-9E372EE6DAE1}" dt="2024-04-17T18:48:29.782" v="2792" actId="14100"/>
          <ac:grpSpMkLst>
            <pc:docMk/>
            <pc:sldMk cId="334066149" sldId="280"/>
            <ac:grpSpMk id="9" creationId="{D4E74164-B8DC-D368-7C9A-C24BD9C7F439}"/>
          </ac:grpSpMkLst>
        </pc:grpChg>
        <pc:grpChg chg="add mod">
          <ac:chgData name="nozo0116@student.ubc.ca" userId="d692fe87-77b5-42cd-969d-0eb53fd4ac23" providerId="ADAL" clId="{CA3476DB-B286-B342-818A-9E372EE6DAE1}" dt="2024-04-17T18:49:15.668" v="2801" actId="14100"/>
          <ac:grpSpMkLst>
            <pc:docMk/>
            <pc:sldMk cId="334066149" sldId="280"/>
            <ac:grpSpMk id="21" creationId="{3C56ED9C-70E0-26E4-E820-438F2F6AEC45}"/>
          </ac:grpSpMkLst>
        </pc:grpChg>
        <pc:picChg chg="add del mod modCrop">
          <ac:chgData name="nozo0116@student.ubc.ca" userId="d692fe87-77b5-42cd-969d-0eb53fd4ac23" providerId="ADAL" clId="{CA3476DB-B286-B342-818A-9E372EE6DAE1}" dt="2024-04-17T18:47:49.878" v="2789" actId="478"/>
          <ac:picMkLst>
            <pc:docMk/>
            <pc:sldMk cId="334066149" sldId="280"/>
            <ac:picMk id="8" creationId="{C1478FF3-A57B-AE4D-3906-9F978F3E96CB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0" creationId="{42167F10-7107-41B8-866A-9EBB5A91B42E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1" creationId="{1256829A-5066-2F40-9F20-84FE3F03168A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2" creationId="{1290717F-E454-82B4-72C5-85FAECCF2D06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3" creationId="{E768C139-07EF-D6A2-D798-1AB55AA19F70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4" creationId="{73C1D655-5DEC-CA89-293A-2924AE7461FF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5" creationId="{1FEF2445-7283-A5D7-1763-EFD88AD18987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6" creationId="{3815B557-2972-C64D-8859-4B97E226A97D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7" creationId="{C71A1D0E-9F5D-3AEF-C403-75FD87B5F401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8" creationId="{4908CE4F-DB5D-070E-83C3-39509AC74474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19" creationId="{65BDD4EA-F234-242E-7B81-38680CDEAFDF}"/>
          </ac:picMkLst>
        </pc:picChg>
        <pc:picChg chg="mod">
          <ac:chgData name="nozo0116@student.ubc.ca" userId="d692fe87-77b5-42cd-969d-0eb53fd4ac23" providerId="ADAL" clId="{CA3476DB-B286-B342-818A-9E372EE6DAE1}" dt="2024-04-17T18:48:16.920" v="2790"/>
          <ac:picMkLst>
            <pc:docMk/>
            <pc:sldMk cId="334066149" sldId="280"/>
            <ac:picMk id="20" creationId="{AF373153-AE6E-5F08-20C3-C1724F15A61D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22" creationId="{025D422A-1F84-2777-C654-118F4FAB25A9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23" creationId="{F1749CC0-BAE2-7946-D8CF-616A4BDF6A72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24" creationId="{0FF34D5B-45BE-92CC-E49C-9D4BE23BC4D8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25" creationId="{7BB8C0B3-5D27-20F2-BE65-54C42BABF34F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26" creationId="{83058E0D-ED43-9636-54E2-FB3A185FD5B1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27" creationId="{76B7EDDF-5A75-03B2-16CA-0B06573C9846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28" creationId="{BDA0D8AA-132E-D6F3-394A-4D654B98A6BB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29" creationId="{791E2029-178D-96B3-FDB0-393DBE4B1524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30" creationId="{D6A5B75F-45BF-C8FA-5547-3AFA83EA2BF7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31" creationId="{64F2732A-D664-AB63-9BDC-48BF507CF7A7}"/>
          </ac:picMkLst>
        </pc:picChg>
        <pc:picChg chg="mod">
          <ac:chgData name="nozo0116@student.ubc.ca" userId="d692fe87-77b5-42cd-969d-0eb53fd4ac23" providerId="ADAL" clId="{CA3476DB-B286-B342-818A-9E372EE6DAE1}" dt="2024-04-17T18:48:32.668" v="2793"/>
          <ac:picMkLst>
            <pc:docMk/>
            <pc:sldMk cId="334066149" sldId="280"/>
            <ac:picMk id="32" creationId="{38079738-08E7-AC3A-21B9-1022E15AAF63}"/>
          </ac:picMkLst>
        </pc:picChg>
      </pc:sldChg>
      <pc:sldChg chg="addSp delSp modSp add mod">
        <pc:chgData name="nozo0116@student.ubc.ca" userId="d692fe87-77b5-42cd-969d-0eb53fd4ac23" providerId="ADAL" clId="{CA3476DB-B286-B342-818A-9E372EE6DAE1}" dt="2024-04-17T18:57:02.626" v="3599" actId="20577"/>
        <pc:sldMkLst>
          <pc:docMk/>
          <pc:sldMk cId="43536919" sldId="281"/>
        </pc:sldMkLst>
        <pc:spChg chg="mod">
          <ac:chgData name="nozo0116@student.ubc.ca" userId="d692fe87-77b5-42cd-969d-0eb53fd4ac23" providerId="ADAL" clId="{CA3476DB-B286-B342-818A-9E372EE6DAE1}" dt="2024-04-17T18:51:10.113" v="3018" actId="20577"/>
          <ac:spMkLst>
            <pc:docMk/>
            <pc:sldMk cId="43536919" sldId="281"/>
            <ac:spMk id="5" creationId="{F169B99B-983C-4F74-5810-AA5FBF488BFA}"/>
          </ac:spMkLst>
        </pc:spChg>
        <pc:spChg chg="add mod">
          <ac:chgData name="nozo0116@student.ubc.ca" userId="d692fe87-77b5-42cd-969d-0eb53fd4ac23" providerId="ADAL" clId="{CA3476DB-B286-B342-818A-9E372EE6DAE1}" dt="2024-04-17T18:53:20.377" v="3215"/>
          <ac:spMkLst>
            <pc:docMk/>
            <pc:sldMk cId="43536919" sldId="281"/>
            <ac:spMk id="6" creationId="{A4FAACEF-D9E4-8F74-F128-7534DDC551ED}"/>
          </ac:spMkLst>
        </pc:spChg>
        <pc:spChg chg="mod">
          <ac:chgData name="nozo0116@student.ubc.ca" userId="d692fe87-77b5-42cd-969d-0eb53fd4ac23" providerId="ADAL" clId="{CA3476DB-B286-B342-818A-9E372EE6DAE1}" dt="2024-04-17T18:57:02.626" v="3599" actId="20577"/>
          <ac:spMkLst>
            <pc:docMk/>
            <pc:sldMk cId="43536919" sldId="281"/>
            <ac:spMk id="33" creationId="{33E8C5ED-D6A5-A1B9-EE8D-EC0CBF7B4171}"/>
          </ac:spMkLst>
        </pc:spChg>
        <pc:grpChg chg="del">
          <ac:chgData name="nozo0116@student.ubc.ca" userId="d692fe87-77b5-42cd-969d-0eb53fd4ac23" providerId="ADAL" clId="{CA3476DB-B286-B342-818A-9E372EE6DAE1}" dt="2024-04-17T18:51:13.351" v="3019" actId="478"/>
          <ac:grpSpMkLst>
            <pc:docMk/>
            <pc:sldMk cId="43536919" sldId="281"/>
            <ac:grpSpMk id="3" creationId="{6030C11A-B7B2-FB90-5155-D7371CB63574}"/>
          </ac:grpSpMkLst>
        </pc:grpChg>
        <pc:grpChg chg="del">
          <ac:chgData name="nozo0116@student.ubc.ca" userId="d692fe87-77b5-42cd-969d-0eb53fd4ac23" providerId="ADAL" clId="{CA3476DB-B286-B342-818A-9E372EE6DAE1}" dt="2024-04-17T18:51:16.072" v="3020" actId="478"/>
          <ac:grpSpMkLst>
            <pc:docMk/>
            <pc:sldMk cId="43536919" sldId="281"/>
            <ac:grpSpMk id="21" creationId="{3C56ED9C-70E0-26E4-E820-438F2F6AEC45}"/>
          </ac:grpSpMkLst>
        </pc:grpChg>
      </pc:sldChg>
      <pc:sldChg chg="addSp delSp modSp add mod">
        <pc:chgData name="nozo0116@student.ubc.ca" userId="d692fe87-77b5-42cd-969d-0eb53fd4ac23" providerId="ADAL" clId="{CA3476DB-B286-B342-818A-9E372EE6DAE1}" dt="2024-04-17T19:02:29.607" v="3705" actId="1076"/>
        <pc:sldMkLst>
          <pc:docMk/>
          <pc:sldMk cId="3832969073" sldId="282"/>
        </pc:sldMkLst>
        <pc:spChg chg="mod">
          <ac:chgData name="nozo0116@student.ubc.ca" userId="d692fe87-77b5-42cd-969d-0eb53fd4ac23" providerId="ADAL" clId="{CA3476DB-B286-B342-818A-9E372EE6DAE1}" dt="2024-04-17T18:57:53.269" v="3688" actId="20577"/>
          <ac:spMkLst>
            <pc:docMk/>
            <pc:sldMk cId="3832969073" sldId="282"/>
            <ac:spMk id="5" creationId="{F169B99B-983C-4F74-5810-AA5FBF488BFA}"/>
          </ac:spMkLst>
        </pc:spChg>
        <pc:spChg chg="del">
          <ac:chgData name="nozo0116@student.ubc.ca" userId="d692fe87-77b5-42cd-969d-0eb53fd4ac23" providerId="ADAL" clId="{CA3476DB-B286-B342-818A-9E372EE6DAE1}" dt="2024-04-17T19:02:24.560" v="3703" actId="478"/>
          <ac:spMkLst>
            <pc:docMk/>
            <pc:sldMk cId="3832969073" sldId="282"/>
            <ac:spMk id="33" creationId="{33E8C5ED-D6A5-A1B9-EE8D-EC0CBF7B4171}"/>
          </ac:spMkLst>
        </pc:spChg>
        <pc:grpChg chg="del">
          <ac:chgData name="nozo0116@student.ubc.ca" userId="d692fe87-77b5-42cd-969d-0eb53fd4ac23" providerId="ADAL" clId="{CA3476DB-B286-B342-818A-9E372EE6DAE1}" dt="2024-04-17T18:58:05.162" v="3691" actId="478"/>
          <ac:grpSpMkLst>
            <pc:docMk/>
            <pc:sldMk cId="3832969073" sldId="282"/>
            <ac:grpSpMk id="21" creationId="{3C56ED9C-70E0-26E4-E820-438F2F6AEC45}"/>
          </ac:grpSpMkLst>
        </pc:grpChg>
        <pc:picChg chg="add del mod">
          <ac:chgData name="nozo0116@student.ubc.ca" userId="d692fe87-77b5-42cd-969d-0eb53fd4ac23" providerId="ADAL" clId="{CA3476DB-B286-B342-818A-9E372EE6DAE1}" dt="2024-04-17T18:58:27.924" v="3697" actId="478"/>
          <ac:picMkLst>
            <pc:docMk/>
            <pc:sldMk cId="3832969073" sldId="282"/>
            <ac:picMk id="7" creationId="{3F9BA138-3635-925E-936D-837F6FAA9A62}"/>
          </ac:picMkLst>
        </pc:picChg>
        <pc:picChg chg="add mod">
          <ac:chgData name="nozo0116@student.ubc.ca" userId="d692fe87-77b5-42cd-969d-0eb53fd4ac23" providerId="ADAL" clId="{CA3476DB-B286-B342-818A-9E372EE6DAE1}" dt="2024-04-17T19:02:29.607" v="3705" actId="1076"/>
          <ac:picMkLst>
            <pc:docMk/>
            <pc:sldMk cId="3832969073" sldId="282"/>
            <ac:picMk id="9" creationId="{4805C82D-56F1-0262-C614-7191AB392801}"/>
          </ac:picMkLst>
        </pc:picChg>
        <pc:picChg chg="add del">
          <ac:chgData name="nozo0116@student.ubc.ca" userId="d692fe87-77b5-42cd-969d-0eb53fd4ac23" providerId="ADAL" clId="{CA3476DB-B286-B342-818A-9E372EE6DAE1}" dt="2024-04-17T18:58:03.372" v="3690" actId="478"/>
          <ac:picMkLst>
            <pc:docMk/>
            <pc:sldMk cId="3832969073" sldId="282"/>
            <ac:picMk id="22" creationId="{025D422A-1F84-2777-C654-118F4FAB25A9}"/>
          </ac:picMkLst>
        </pc:picChg>
      </pc:sldChg>
      <pc:sldChg chg="addSp delSp modSp add del mod">
        <pc:chgData name="nozo0116@student.ubc.ca" userId="d692fe87-77b5-42cd-969d-0eb53fd4ac23" providerId="ADAL" clId="{CA3476DB-B286-B342-818A-9E372EE6DAE1}" dt="2024-04-24T21:41:03.123" v="3767" actId="2696"/>
        <pc:sldMkLst>
          <pc:docMk/>
          <pc:sldMk cId="4079322782" sldId="283"/>
        </pc:sldMkLst>
        <pc:spChg chg="del">
          <ac:chgData name="nozo0116@student.ubc.ca" userId="d692fe87-77b5-42cd-969d-0eb53fd4ac23" providerId="ADAL" clId="{CA3476DB-B286-B342-818A-9E372EE6DAE1}" dt="2024-04-17T19:04:11.421" v="3709" actId="478"/>
          <ac:spMkLst>
            <pc:docMk/>
            <pc:sldMk cId="4079322782" sldId="283"/>
            <ac:spMk id="5" creationId="{F169B99B-983C-4F74-5810-AA5FBF488BFA}"/>
          </ac:spMkLst>
        </pc:spChg>
        <pc:spChg chg="del mod">
          <ac:chgData name="nozo0116@student.ubc.ca" userId="d692fe87-77b5-42cd-969d-0eb53fd4ac23" providerId="ADAL" clId="{CA3476DB-B286-B342-818A-9E372EE6DAE1}" dt="2024-04-17T19:04:09.652" v="3708" actId="478"/>
          <ac:spMkLst>
            <pc:docMk/>
            <pc:sldMk cId="4079322782" sldId="283"/>
            <ac:spMk id="33" creationId="{33E8C5ED-D6A5-A1B9-EE8D-EC0CBF7B4171}"/>
          </ac:spMkLst>
        </pc:spChg>
        <pc:picChg chg="add mod">
          <ac:chgData name="nozo0116@student.ubc.ca" userId="d692fe87-77b5-42cd-969d-0eb53fd4ac23" providerId="ADAL" clId="{CA3476DB-B286-B342-818A-9E372EE6DAE1}" dt="2024-04-17T19:04:33.138" v="3715" actId="14100"/>
          <ac:picMkLst>
            <pc:docMk/>
            <pc:sldMk cId="4079322782" sldId="283"/>
            <ac:picMk id="3" creationId="{DD410636-A01A-DAB1-F9E5-74C271A38DC5}"/>
          </ac:picMkLst>
        </pc:picChg>
      </pc:sldChg>
      <pc:sldChg chg="addSp modSp add mod">
        <pc:chgData name="nozo0116@student.ubc.ca" userId="d692fe87-77b5-42cd-969d-0eb53fd4ac23" providerId="ADAL" clId="{CA3476DB-B286-B342-818A-9E372EE6DAE1}" dt="2024-04-17T19:06:34.090" v="3752" actId="404"/>
        <pc:sldMkLst>
          <pc:docMk/>
          <pc:sldMk cId="3309017502" sldId="284"/>
        </pc:sldMkLst>
        <pc:spChg chg="add mod">
          <ac:chgData name="nozo0116@student.ubc.ca" userId="d692fe87-77b5-42cd-969d-0eb53fd4ac23" providerId="ADAL" clId="{CA3476DB-B286-B342-818A-9E372EE6DAE1}" dt="2024-04-17T19:05:16.597" v="3732" actId="767"/>
          <ac:spMkLst>
            <pc:docMk/>
            <pc:sldMk cId="3309017502" sldId="284"/>
            <ac:spMk id="2" creationId="{86C303CD-5C05-7EAE-DC68-C4F9BD51A362}"/>
          </ac:spMkLst>
        </pc:spChg>
        <pc:spChg chg="mod">
          <ac:chgData name="nozo0116@student.ubc.ca" userId="d692fe87-77b5-42cd-969d-0eb53fd4ac23" providerId="ADAL" clId="{CA3476DB-B286-B342-818A-9E372EE6DAE1}" dt="2024-04-17T19:04:43.797" v="3726" actId="20577"/>
          <ac:spMkLst>
            <pc:docMk/>
            <pc:sldMk cId="3309017502" sldId="284"/>
            <ac:spMk id="5" creationId="{F169B99B-983C-4F74-5810-AA5FBF488BFA}"/>
          </ac:spMkLst>
        </pc:spChg>
        <pc:spChg chg="mod">
          <ac:chgData name="nozo0116@student.ubc.ca" userId="d692fe87-77b5-42cd-969d-0eb53fd4ac23" providerId="ADAL" clId="{CA3476DB-B286-B342-818A-9E372EE6DAE1}" dt="2024-04-17T19:06:34.090" v="3752" actId="404"/>
          <ac:spMkLst>
            <pc:docMk/>
            <pc:sldMk cId="3309017502" sldId="284"/>
            <ac:spMk id="33" creationId="{33E8C5ED-D6A5-A1B9-EE8D-EC0CBF7B417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3FCC-3CD5-40A1-0284-5811039DB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4307F-18DE-EDF4-1490-74045C22F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C2C8-6DF6-576E-2C23-26464689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8F80E-BF58-2876-6765-CAB70B13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ED803-68EB-BD01-BA60-D2DCF3DC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93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4070-6EA7-5933-8EDB-93192DDA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4D34B-2D3C-0985-6323-8C450DAE1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00272-9EEE-9A03-5C4D-B889AE79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E1B67-45E5-3D4E-C623-8376BF3B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71A01-FA94-860D-35A8-DCEAFC31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2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DA66C-CE55-3880-6B91-2302E3AD1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BCA05-2220-C7F5-F4E2-8640C755C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78D1-9FB1-3293-95FD-4C506485A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12512-984F-8835-26F8-EAFB19B7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41C67-6586-6323-DD78-136F13D9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AB28-B75F-8C78-3427-E542B43A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F19E-6002-5D29-0F79-A2F309B8E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C32-D3C2-F21E-5AEE-6AA8A080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4F578-F04C-EDD1-A61D-63D9B7B8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EC774-AC5C-8121-6055-7A7BB4FA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2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7329-97FE-37EC-240A-26D33A91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CFDF1-9A5C-86DB-7FE7-61EE7D2F6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CFC00-5CCD-27E4-1552-2FAD52449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0257-8DFB-46B9-5B97-FD082097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9F304-D45C-A09E-3B40-AA33BA97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2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F00C-2204-68BB-DA2C-CF746E5D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E7BED-FFD0-FCAF-0DE4-015F1750D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6FCAF-BFFF-7A34-A866-61591B9C9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725E9-17B4-4249-88D3-A0B8493B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FB27A-1655-649A-3E39-B24C01C7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9D69C-D0DF-1E91-CDE3-B1057C9F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9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6AF7-DAF7-7CF3-2E07-3DD786B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181B0-BA56-B897-840F-5ECFB63D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02BB0-4C46-BB6A-E80B-B5732DADF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F9C213-FDCF-9C45-2139-329ED1D67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D8C0-AFAC-7D14-346F-FEB25D13D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5D9E8A-ACA5-B558-030A-67371D2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FA961F-E9F1-A944-2F86-008802AD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1E5B89-07D6-976B-E7CE-342EDA78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DE0B-5B06-0919-6E25-15F42B46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A8200-F7EB-A6BD-6B58-E824FED4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67E71-E0FB-D8D6-DFE5-322FC0DC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8EAD2-6BE3-26EF-792B-E5D81AD1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7E8AAB-8934-4615-3BBA-A5C299F5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819EA-BE21-E31C-B39E-FB0FE353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8D65C-0BC8-3BF9-31F8-79453519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D0EE-4F23-9BFC-DF41-FF7ADB68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A4B1-6CFD-1142-85CD-83CD9CC31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269BA-EE00-AA0C-09AA-C634973F9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41E35-B640-425E-D27B-1C07111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B2C3B-3F53-92A0-974F-CC3A810C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64ABC-1328-B75E-1140-972A49CE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1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247CA-B8AB-9BB2-2F8B-2CAC4A29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DD58-BFB9-DCB1-0C16-44ABAB710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DF24F-0FDD-E269-EB1C-1D57A1EA3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29C7A-AB7B-FA6E-2C00-D4CFB002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98DC2-A4A0-6859-BAD3-12518EF8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F1895-95D3-ADF8-E906-228E580E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0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CC1AA-2A37-AB05-EA52-4BFEBD87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28DE5-3CE2-3798-F9CE-6522F1FE3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777C6-7E3F-08CF-4DFD-EF23FEC0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351E9B-C30D-AD44-9190-6767F9DD44A2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1E060-F0D6-4072-7C58-DEF4FE8EF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1AA1-2928-9BDC-67C3-A1805DE77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BF372-CB92-2E48-A3A6-B62E50B65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0C9B-628B-024F-97FA-B6CC4CB7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501"/>
            <a:ext cx="9144000" cy="84216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venir Next" panose="020B0503020202020204" pitchFamily="34" charset="0"/>
                <a:cs typeface="Calibri" panose="020F0502020204030204" pitchFamily="34" charset="0"/>
              </a:rPr>
              <a:t>Global Trends in Mammalian Reproductive Health:</a:t>
            </a:r>
            <a:br>
              <a:rPr lang="en-US" sz="2400" b="1" dirty="0">
                <a:latin typeface="Avenir Next" panose="020B050302020202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Avenir Next" panose="020B0503020202020204" pitchFamily="34" charset="0"/>
                <a:cs typeface="Calibri" panose="020F0502020204030204" pitchFamily="34" charset="0"/>
              </a:rPr>
              <a:t>A Cross-Species Study of Sperm Abnormalities over Time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26E151-8C09-8EA9-850F-8A6D72E47AE1}"/>
              </a:ext>
            </a:extLst>
          </p:cNvPr>
          <p:cNvSpPr txBox="1">
            <a:spLocks/>
          </p:cNvSpPr>
          <p:nvPr/>
        </p:nvSpPr>
        <p:spPr>
          <a:xfrm>
            <a:off x="4133850" y="4406901"/>
            <a:ext cx="3924300" cy="1210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Nozomu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Hirama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BSc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Honours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Zoology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Supervisor: Michael J. Noonan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C19EBF0-12B1-9BBE-7337-0F872B44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4879"/>
            <a:ext cx="3850405" cy="1063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B360B9-7182-6F51-4747-0C8EA0D3F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6867" y="5479874"/>
            <a:ext cx="3416233" cy="1327326"/>
          </a:xfrm>
          <a:prstGeom prst="rect">
            <a:avLst/>
          </a:prstGeom>
        </p:spPr>
      </p:pic>
      <p:pic>
        <p:nvPicPr>
          <p:cNvPr id="18" name="Picture 17" descr="A group of elk with antlers in front of mountains&#10;&#10;Description automatically generated">
            <a:extLst>
              <a:ext uri="{FF2B5EF4-FFF2-40B4-BE49-F238E27FC236}">
                <a16:creationId xmlns:a16="http://schemas.microsoft.com/office/drawing/2014/main" id="{A7AE8431-B606-3ED2-4E7E-2EE21CD27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53" b="11775"/>
          <a:stretch/>
        </p:blipFill>
        <p:spPr>
          <a:xfrm>
            <a:off x="0" y="-14289"/>
            <a:ext cx="12206288" cy="32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Sperm assessment</a:t>
            </a:r>
          </a:p>
        </p:txBody>
      </p:sp>
      <p:pic>
        <p:nvPicPr>
          <p:cNvPr id="2" name="Picture 1" descr="Several images of sperm&#10;&#10;Description automatically generated">
            <a:extLst>
              <a:ext uri="{FF2B5EF4-FFF2-40B4-BE49-F238E27FC236}">
                <a16:creationId xmlns:a16="http://schemas.microsoft.com/office/drawing/2014/main" id="{1B4AE8C8-F9D2-F2A2-9972-7FE21A37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689" y="642192"/>
            <a:ext cx="4021995" cy="5160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77E3B-122B-D510-4DD0-2B9193CAD402}"/>
              </a:ext>
            </a:extLst>
          </p:cNvPr>
          <p:cNvSpPr txBox="1"/>
          <p:nvPr/>
        </p:nvSpPr>
        <p:spPr>
          <a:xfrm>
            <a:off x="7417837" y="5975986"/>
            <a:ext cx="484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Čeřovský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al., 2005), CC BY-NC 4.0 DEED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FCD094-C255-2471-E6D7-3D9998281A2C}"/>
              </a:ext>
            </a:extLst>
          </p:cNvPr>
          <p:cNvSpPr txBox="1">
            <a:spLocks/>
          </p:cNvSpPr>
          <p:nvPr/>
        </p:nvSpPr>
        <p:spPr>
          <a:xfrm>
            <a:off x="499636" y="1729104"/>
            <a:ext cx="7143750" cy="33305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694AA7-587C-7CA2-0175-2E469D86C09C}"/>
              </a:ext>
            </a:extLst>
          </p:cNvPr>
          <p:cNvSpPr txBox="1">
            <a:spLocks/>
          </p:cNvSpPr>
          <p:nvPr/>
        </p:nvSpPr>
        <p:spPr>
          <a:xfrm>
            <a:off x="552450" y="1600513"/>
            <a:ext cx="7090936" cy="3902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Morphology often used as an indicator of reproductive health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Abnormalities lead to lower rates of successful reproduction (Love, 2011)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measures include motility, concentration, viability…</a:t>
            </a:r>
          </a:p>
        </p:txBody>
      </p:sp>
    </p:spTree>
    <p:extLst>
      <p:ext uri="{BB962C8B-B14F-4D97-AF65-F5344CB8AC3E}">
        <p14:creationId xmlns:p14="http://schemas.microsoft.com/office/powerpoint/2010/main" val="310572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Past Studies</a:t>
            </a:r>
          </a:p>
        </p:txBody>
      </p:sp>
    </p:spTree>
    <p:extLst>
      <p:ext uri="{BB962C8B-B14F-4D97-AF65-F5344CB8AC3E}">
        <p14:creationId xmlns:p14="http://schemas.microsoft.com/office/powerpoint/2010/main" val="238903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Past Studies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C68B6-CDDA-6812-C88A-1E974000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9" y="1253019"/>
            <a:ext cx="5959067" cy="1844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1C8D5FC-68FC-C7D0-39BE-D0659F3114CB}"/>
              </a:ext>
            </a:extLst>
          </p:cNvPr>
          <p:cNvSpPr txBox="1">
            <a:spLocks/>
          </p:cNvSpPr>
          <p:nvPr/>
        </p:nvSpPr>
        <p:spPr>
          <a:xfrm>
            <a:off x="7115176" y="1911038"/>
            <a:ext cx="294322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Motility in horses</a:t>
            </a:r>
          </a:p>
        </p:txBody>
      </p:sp>
    </p:spTree>
    <p:extLst>
      <p:ext uri="{BB962C8B-B14F-4D97-AF65-F5344CB8AC3E}">
        <p14:creationId xmlns:p14="http://schemas.microsoft.com/office/powerpoint/2010/main" val="37156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Past Studies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C68B6-CDDA-6812-C88A-1E974000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9" y="1253019"/>
            <a:ext cx="5959067" cy="1844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18156C-B513-849C-C816-80A344D9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11" y="3795085"/>
            <a:ext cx="6165763" cy="1844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1C8D5FC-68FC-C7D0-39BE-D0659F3114CB}"/>
              </a:ext>
            </a:extLst>
          </p:cNvPr>
          <p:cNvSpPr txBox="1">
            <a:spLocks/>
          </p:cNvSpPr>
          <p:nvPr/>
        </p:nvSpPr>
        <p:spPr>
          <a:xfrm>
            <a:off x="7115176" y="1911038"/>
            <a:ext cx="294322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Motility in horses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8FA8E7-F7AE-12C9-BA4B-4491ED0E363B}"/>
              </a:ext>
            </a:extLst>
          </p:cNvPr>
          <p:cNvSpPr txBox="1">
            <a:spLocks/>
          </p:cNvSpPr>
          <p:nvPr/>
        </p:nvSpPr>
        <p:spPr>
          <a:xfrm>
            <a:off x="1271588" y="4453104"/>
            <a:ext cx="3700462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Sperm count in humans -</a:t>
            </a:r>
          </a:p>
        </p:txBody>
      </p:sp>
    </p:spTree>
    <p:extLst>
      <p:ext uri="{BB962C8B-B14F-4D97-AF65-F5344CB8AC3E}">
        <p14:creationId xmlns:p14="http://schemas.microsoft.com/office/powerpoint/2010/main" val="246215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Past Studies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3BF098-0ACA-332E-540A-9274A51EA26C}"/>
              </a:ext>
            </a:extLst>
          </p:cNvPr>
          <p:cNvSpPr txBox="1">
            <a:spLocks/>
          </p:cNvSpPr>
          <p:nvPr/>
        </p:nvSpPr>
        <p:spPr>
          <a:xfrm>
            <a:off x="4352924" y="3164682"/>
            <a:ext cx="6848475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Not much…</a:t>
            </a:r>
          </a:p>
        </p:txBody>
      </p:sp>
    </p:spTree>
    <p:extLst>
      <p:ext uri="{BB962C8B-B14F-4D97-AF65-F5344CB8AC3E}">
        <p14:creationId xmlns:p14="http://schemas.microsoft.com/office/powerpoint/2010/main" val="3100751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Past Studies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568D6-64FC-2446-EB28-762D069004B9}"/>
              </a:ext>
            </a:extLst>
          </p:cNvPr>
          <p:cNvSpPr txBox="1">
            <a:spLocks/>
          </p:cNvSpPr>
          <p:nvPr/>
        </p:nvSpPr>
        <p:spPr>
          <a:xfrm>
            <a:off x="928327" y="2205600"/>
            <a:ext cx="4021221" cy="37861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Other taxa?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Overall trends?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861D9F-B9D3-16D2-C93A-8C16DE9B1A13}"/>
              </a:ext>
            </a:extLst>
          </p:cNvPr>
          <p:cNvSpPr txBox="1">
            <a:spLocks/>
          </p:cNvSpPr>
          <p:nvPr/>
        </p:nvSpPr>
        <p:spPr>
          <a:xfrm>
            <a:off x="6883206" y="5434577"/>
            <a:ext cx="4021221" cy="2714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biodiversity by Softscape from Noun Project (CC BY 3.0)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80CB693-C301-9BE1-C7F6-6B82F304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8335" r="14305" b="21874"/>
          <a:stretch/>
        </p:blipFill>
        <p:spPr>
          <a:xfrm>
            <a:off x="7061309" y="1223398"/>
            <a:ext cx="3657381" cy="35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9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163C9-96B1-1290-132A-B70B2B9B38CB}"/>
              </a:ext>
            </a:extLst>
          </p:cNvPr>
          <p:cNvSpPr/>
          <p:nvPr/>
        </p:nvSpPr>
        <p:spPr>
          <a:xfrm>
            <a:off x="3790950" y="1161738"/>
            <a:ext cx="4502150" cy="4130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AC6AD-E5FF-79B0-0976-0E4DD32667F1}"/>
              </a:ext>
            </a:extLst>
          </p:cNvPr>
          <p:cNvSpPr txBox="1">
            <a:spLocks/>
          </p:cNvSpPr>
          <p:nvPr/>
        </p:nvSpPr>
        <p:spPr>
          <a:xfrm>
            <a:off x="3790950" y="1161738"/>
            <a:ext cx="4610100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Assess current state of research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C65F15-B9D6-BB8E-231E-85671B856100}"/>
              </a:ext>
            </a:extLst>
          </p:cNvPr>
          <p:cNvCxnSpPr>
            <a:cxnSpLocks/>
          </p:cNvCxnSpPr>
          <p:nvPr/>
        </p:nvCxnSpPr>
        <p:spPr>
          <a:xfrm>
            <a:off x="6096000" y="1964694"/>
            <a:ext cx="0" cy="854706"/>
          </a:xfrm>
          <a:prstGeom prst="straightConnector1">
            <a:avLst/>
          </a:prstGeom>
          <a:ln w="1809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CC34C5-1667-C6E9-8DE2-18C2D358D484}"/>
              </a:ext>
            </a:extLst>
          </p:cNvPr>
          <p:cNvGrpSpPr/>
          <p:nvPr/>
        </p:nvGrpSpPr>
        <p:grpSpPr>
          <a:xfrm>
            <a:off x="1843489" y="3198486"/>
            <a:ext cx="8548683" cy="528636"/>
            <a:chOff x="3790950" y="3225642"/>
            <a:chExt cx="4610100" cy="5286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9E8B70-241C-FFD8-1D53-B3512C0C625D}"/>
                </a:ext>
              </a:extLst>
            </p:cNvPr>
            <p:cNvSpPr/>
            <p:nvPr/>
          </p:nvSpPr>
          <p:spPr>
            <a:xfrm>
              <a:off x="3790950" y="3225642"/>
              <a:ext cx="450215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1C95798-B9D0-961C-AC0D-2EAFDD94EF96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3225642"/>
              <a:ext cx="461010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Characterize global trends in mammalian reproductive health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97ACF2-989A-2635-027B-D95E9A526E25}"/>
              </a:ext>
            </a:extLst>
          </p:cNvPr>
          <p:cNvCxnSpPr>
            <a:cxnSpLocks/>
          </p:cNvCxnSpPr>
          <p:nvPr/>
        </p:nvCxnSpPr>
        <p:spPr>
          <a:xfrm>
            <a:off x="6096000" y="3982878"/>
            <a:ext cx="0" cy="854706"/>
          </a:xfrm>
          <a:prstGeom prst="straightConnector1">
            <a:avLst/>
          </a:prstGeom>
          <a:ln w="1809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C96A6F-CCBF-E4F3-38A7-3997882232C6}"/>
              </a:ext>
            </a:extLst>
          </p:cNvPr>
          <p:cNvGrpSpPr/>
          <p:nvPr/>
        </p:nvGrpSpPr>
        <p:grpSpPr>
          <a:xfrm>
            <a:off x="2594575" y="5350808"/>
            <a:ext cx="7046510" cy="528636"/>
            <a:chOff x="3790951" y="3225642"/>
            <a:chExt cx="3800014" cy="5286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8406B8-649F-E62C-AEA6-161D8FE100FB}"/>
                </a:ext>
              </a:extLst>
            </p:cNvPr>
            <p:cNvSpPr/>
            <p:nvPr/>
          </p:nvSpPr>
          <p:spPr>
            <a:xfrm>
              <a:off x="3790951" y="3225642"/>
              <a:ext cx="3800014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82002819-2F16-1773-B43E-63FC4E50592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1" y="3225642"/>
              <a:ext cx="3800014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Estimate and compare trends across different taxa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29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Literature review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972354" y="284164"/>
            <a:ext cx="1878330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Assessment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D7B783E-6601-F161-4243-5A9B353A64E4}"/>
              </a:ext>
            </a:extLst>
          </p:cNvPr>
          <p:cNvSpPr txBox="1">
            <a:spLocks/>
          </p:cNvSpPr>
          <p:nvPr/>
        </p:nvSpPr>
        <p:spPr>
          <a:xfrm>
            <a:off x="552450" y="1600513"/>
            <a:ext cx="11298234" cy="49733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Started with set of easily-found sperm quality articles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 of Science search of peer-reviewed articles with randomized list of all mammalian species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term: </a:t>
            </a: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“scientific name” OR “common name” OR “alternative names”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AND Sperm* OR Semen* OR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Reproduct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 OR Semin* OR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Ejaculat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AND Normal OR Abnormal OR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Motil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9738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Literature review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972354" y="284164"/>
            <a:ext cx="1878330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Assessment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D7B783E-6601-F161-4243-5A9B353A64E4}"/>
              </a:ext>
            </a:extLst>
          </p:cNvPr>
          <p:cNvSpPr txBox="1">
            <a:spLocks/>
          </p:cNvSpPr>
          <p:nvPr/>
        </p:nvSpPr>
        <p:spPr>
          <a:xfrm>
            <a:off x="552450" y="1600513"/>
            <a:ext cx="11298234" cy="49733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Collected six spermatic trait measurements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% Morphologically normal sperm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% Head, Mid-piece, and Tail abnormalities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% Motile sperm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% Intact acrosome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other potentially relevant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8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Literature review 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972354" y="284164"/>
            <a:ext cx="1878330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Assessment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D7B783E-6601-F161-4243-5A9B353A64E4}"/>
              </a:ext>
            </a:extLst>
          </p:cNvPr>
          <p:cNvSpPr txBox="1">
            <a:spLocks/>
          </p:cNvSpPr>
          <p:nvPr/>
        </p:nvSpPr>
        <p:spPr>
          <a:xfrm>
            <a:off x="552450" y="1752601"/>
            <a:ext cx="11298234" cy="48212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277 mammalian species described in papers ranging from 1977 – 2024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Maximum sample size n=119 from 63 unique species for % normal sperm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Inconsistency in sperm collection methods, storing methods, and data availability throughout papers</a:t>
            </a:r>
          </a:p>
        </p:txBody>
      </p:sp>
    </p:spTree>
    <p:extLst>
      <p:ext uri="{BB962C8B-B14F-4D97-AF65-F5344CB8AC3E}">
        <p14:creationId xmlns:p14="http://schemas.microsoft.com/office/powerpoint/2010/main" val="2471065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0C9B-628B-024F-97FA-B6CC4CB7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6" y="284164"/>
            <a:ext cx="8548684" cy="52863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Reproduction is essential for population growth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6929-3702-1866-B430-DC88BC912065}"/>
              </a:ext>
            </a:extLst>
          </p:cNvPr>
          <p:cNvGrpSpPr/>
          <p:nvPr/>
        </p:nvGrpSpPr>
        <p:grpSpPr>
          <a:xfrm>
            <a:off x="718341" y="3101186"/>
            <a:ext cx="2353472" cy="1212847"/>
            <a:chOff x="1595436" y="2550319"/>
            <a:chExt cx="2353472" cy="12430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155082-1768-4000-40CF-176E01BB5C10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E1D92FC-AFEA-ECD9-F2D6-CB41E4048141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</p:txBody>
        </p:sp>
      </p:grpSp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E2491DA-2360-70D2-7804-565783E2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0" y="1924455"/>
            <a:ext cx="939800" cy="762000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646103-0E10-4362-2CDF-39497510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2" y="1924059"/>
            <a:ext cx="939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9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Global distribution of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972354" y="284164"/>
            <a:ext cx="1878330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Assessment</a:t>
              </a:r>
            </a:p>
          </p:txBody>
        </p:sp>
      </p:grpSp>
      <p:pic>
        <p:nvPicPr>
          <p:cNvPr id="8" name="Picture 7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1311574E-AD45-09E9-8FAC-53FC20887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0"/>
          <a:stretch/>
        </p:blipFill>
        <p:spPr>
          <a:xfrm>
            <a:off x="0" y="977900"/>
            <a:ext cx="12193200" cy="71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74945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Global temporal trends in spermatic traits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766300" y="284164"/>
            <a:ext cx="2084384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Global Trends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D7B783E-6601-F161-4243-5A9B353A64E4}"/>
              </a:ext>
            </a:extLst>
          </p:cNvPr>
          <p:cNvSpPr txBox="1">
            <a:spLocks/>
          </p:cNvSpPr>
          <p:nvPr/>
        </p:nvSpPr>
        <p:spPr>
          <a:xfrm>
            <a:off x="552450" y="1752601"/>
            <a:ext cx="11298234" cy="48212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Phylogenetically-controlled beta GLMs were fit to each of the six traits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Publish date was used as an estimate of collection date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Diagnostic plots used to assess model adequacy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6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74945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Global temporal trends in spermatic traits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766300" y="284164"/>
            <a:ext cx="2084384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Global Trends</a:t>
              </a:r>
            </a:p>
          </p:txBody>
        </p:sp>
      </p:grpSp>
      <p:pic>
        <p:nvPicPr>
          <p:cNvPr id="12" name="Picture 11" descr="A graph of different stages of growth&#10;&#10;Description automatically generated">
            <a:extLst>
              <a:ext uri="{FF2B5EF4-FFF2-40B4-BE49-F238E27FC236}">
                <a16:creationId xmlns:a16="http://schemas.microsoft.com/office/drawing/2014/main" id="{E485A6FA-8D44-9EE2-488A-3CB17341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28" y="749905"/>
            <a:ext cx="9162143" cy="61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88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74945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Diagnostic plots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766300" y="284164"/>
            <a:ext cx="2084384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Global Trends</a:t>
              </a:r>
            </a:p>
          </p:txBody>
        </p:sp>
      </p:grp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6439BB4-E4F4-BE9B-FE04-7FDDAB33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4" y="909636"/>
            <a:ext cx="7080250" cy="5664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9C1BFCD-6DFB-253F-172D-4FA645DC6914}"/>
              </a:ext>
            </a:extLst>
          </p:cNvPr>
          <p:cNvSpPr txBox="1">
            <a:spLocks/>
          </p:cNvSpPr>
          <p:nvPr/>
        </p:nvSpPr>
        <p:spPr>
          <a:xfrm>
            <a:off x="430216" y="1752601"/>
            <a:ext cx="4217984" cy="48212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 fit to normal sperm proportion indicated sensible behavior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Similar behavior was observed for all other models</a:t>
            </a:r>
          </a:p>
        </p:txBody>
      </p:sp>
    </p:spTree>
    <p:extLst>
      <p:ext uri="{BB962C8B-B14F-4D97-AF65-F5344CB8AC3E}">
        <p14:creationId xmlns:p14="http://schemas.microsoft.com/office/powerpoint/2010/main" val="154997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3708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Taxonomic trends in normal sperm proportions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169400" y="284164"/>
            <a:ext cx="2681284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Taxonomic Trends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D7B783E-6601-F161-4243-5A9B353A64E4}"/>
              </a:ext>
            </a:extLst>
          </p:cNvPr>
          <p:cNvSpPr txBox="1">
            <a:spLocks/>
          </p:cNvSpPr>
          <p:nvPr/>
        </p:nvSpPr>
        <p:spPr>
          <a:xfrm>
            <a:off x="552450" y="1574801"/>
            <a:ext cx="11298234" cy="48212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Species-level random effects were computed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Slopes were estimated as annual change in proportion of normal sperm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sizes were visualized on a phylogenetic tree to identify any taxonomic trends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Identification of taxonomic differences can aid in shaping the scopes of future conservation plans.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07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3708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Taxonomic trends in normal sperm proportions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169400" y="284164"/>
            <a:ext cx="2681284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Taxonomic Trends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56ED9C-70E0-26E4-E820-438F2F6AEC45}"/>
              </a:ext>
            </a:extLst>
          </p:cNvPr>
          <p:cNvGrpSpPr/>
          <p:nvPr/>
        </p:nvGrpSpPr>
        <p:grpSpPr>
          <a:xfrm>
            <a:off x="5377901" y="755962"/>
            <a:ext cx="6150070" cy="6102038"/>
            <a:chOff x="17726737" y="16701418"/>
            <a:chExt cx="12735568" cy="12673985"/>
          </a:xfrm>
        </p:grpSpPr>
        <p:pic>
          <p:nvPicPr>
            <p:cNvPr id="22" name="Picture 21" descr="A circular diagram with different colored lines&#10;&#10;Description automatically generated">
              <a:extLst>
                <a:ext uri="{FF2B5EF4-FFF2-40B4-BE49-F238E27FC236}">
                  <a16:creationId xmlns:a16="http://schemas.microsoft.com/office/drawing/2014/main" id="{025D422A-1F84-2777-C654-118F4FAB2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731" b="2140"/>
            <a:stretch/>
          </p:blipFill>
          <p:spPr>
            <a:xfrm>
              <a:off x="18829799" y="17513661"/>
              <a:ext cx="10328977" cy="11861742"/>
            </a:xfrm>
            <a:prstGeom prst="rect">
              <a:avLst/>
            </a:prstGeom>
          </p:spPr>
        </p:pic>
        <p:pic>
          <p:nvPicPr>
            <p:cNvPr id="23" name="Picture 2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1749CC0-BAE2-7946-D8CF-616A4BDF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00377" y="18281470"/>
              <a:ext cx="1034171" cy="752124"/>
            </a:xfrm>
            <a:prstGeom prst="rect">
              <a:avLst/>
            </a:prstGeom>
          </p:spPr>
        </p:pic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FF34D5B-45BE-92CC-E49C-9D4BE23B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01396" y="21690593"/>
              <a:ext cx="636950" cy="841957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BB8C0B3-5D27-20F2-BE65-54C42BAB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61886" y="26869273"/>
              <a:ext cx="793327" cy="846930"/>
            </a:xfrm>
            <a:prstGeom prst="rect">
              <a:avLst/>
            </a:prstGeom>
          </p:spPr>
        </p:pic>
        <p:pic>
          <p:nvPicPr>
            <p:cNvPr id="26" name="Picture 2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3058E0D-ED43-9636-54E2-FB3A185F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76478" y="25997192"/>
              <a:ext cx="827879" cy="1020563"/>
            </a:xfrm>
            <a:prstGeom prst="rect">
              <a:avLst/>
            </a:prstGeom>
          </p:spPr>
        </p:pic>
        <p:pic>
          <p:nvPicPr>
            <p:cNvPr id="27" name="Picture 2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6B7EDDF-5A75-03B2-16CA-0B06573C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4987" y="27628943"/>
              <a:ext cx="1034555" cy="666804"/>
            </a:xfrm>
            <a:prstGeom prst="rect">
              <a:avLst/>
            </a:prstGeom>
          </p:spPr>
        </p:pic>
        <p:pic>
          <p:nvPicPr>
            <p:cNvPr id="28" name="Picture 2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DA0D8AA-132E-D6F3-394A-4D654B98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25630" y="16701418"/>
              <a:ext cx="834727" cy="925065"/>
            </a:xfrm>
            <a:prstGeom prst="rect">
              <a:avLst/>
            </a:prstGeom>
          </p:spPr>
        </p:pic>
        <p:pic>
          <p:nvPicPr>
            <p:cNvPr id="29" name="Picture 2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1E2029-178D-96B3-FDB0-393DBE4B1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8816958" y="20794772"/>
              <a:ext cx="968876" cy="709100"/>
            </a:xfrm>
            <a:prstGeom prst="rect">
              <a:avLst/>
            </a:prstGeom>
          </p:spPr>
        </p:pic>
        <p:pic>
          <p:nvPicPr>
            <p:cNvPr id="30" name="Picture 2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6A5B75F-45BF-C8FA-5547-3AFA83EA2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34815" y="17554960"/>
              <a:ext cx="834727" cy="752124"/>
            </a:xfrm>
            <a:prstGeom prst="rect">
              <a:avLst/>
            </a:prstGeom>
          </p:spPr>
        </p:pic>
        <p:pic>
          <p:nvPicPr>
            <p:cNvPr id="31" name="Picture 3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4F2732A-D664-AB63-9BDC-48BF507CF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109362" y="23275772"/>
              <a:ext cx="1352943" cy="535540"/>
            </a:xfrm>
            <a:prstGeom prst="rect">
              <a:avLst/>
            </a:prstGeom>
          </p:spPr>
        </p:pic>
        <p:pic>
          <p:nvPicPr>
            <p:cNvPr id="32" name="Picture 3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8079738-08E7-AC3A-21B9-1022E15AA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726737" y="21213123"/>
              <a:ext cx="1012052" cy="626508"/>
            </a:xfrm>
            <a:prstGeom prst="rect">
              <a:avLst/>
            </a:prstGeom>
          </p:spPr>
        </p:pic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33E8C5ED-D6A5-A1B9-EE8D-EC0CBF7B4171}"/>
              </a:ext>
            </a:extLst>
          </p:cNvPr>
          <p:cNvSpPr txBox="1">
            <a:spLocks/>
          </p:cNvSpPr>
          <p:nvPr/>
        </p:nvSpPr>
        <p:spPr>
          <a:xfrm>
            <a:off x="468970" y="1370898"/>
            <a:ext cx="4728644" cy="48212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Variation among taxa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clear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Both positive and negative slopes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Six-banded armadillo and arctic fox experienced notable increases</a:t>
            </a:r>
          </a:p>
        </p:txBody>
      </p:sp>
    </p:spTree>
    <p:extLst>
      <p:ext uri="{BB962C8B-B14F-4D97-AF65-F5344CB8AC3E}">
        <p14:creationId xmlns:p14="http://schemas.microsoft.com/office/powerpoint/2010/main" val="33406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3708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IUCN status and sperm quality trends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0C11A-B7B2-FB90-5155-D7371CB63574}"/>
              </a:ext>
            </a:extLst>
          </p:cNvPr>
          <p:cNvGrpSpPr/>
          <p:nvPr/>
        </p:nvGrpSpPr>
        <p:grpSpPr>
          <a:xfrm>
            <a:off x="9169400" y="284164"/>
            <a:ext cx="2681284" cy="528636"/>
            <a:chOff x="3790950" y="1161738"/>
            <a:chExt cx="1878330" cy="5286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163C9-96B1-1290-132A-B70B2B9B38CB}"/>
                </a:ext>
              </a:extLst>
            </p:cNvPr>
            <p:cNvSpPr/>
            <p:nvPr/>
          </p:nvSpPr>
          <p:spPr>
            <a:xfrm>
              <a:off x="3790950" y="1161738"/>
              <a:ext cx="1878330" cy="413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0BAC6AD-E5FF-79B0-0976-0E4DD32667F1}"/>
                </a:ext>
              </a:extLst>
            </p:cNvPr>
            <p:cNvSpPr txBox="1">
              <a:spLocks/>
            </p:cNvSpPr>
            <p:nvPr/>
          </p:nvSpPr>
          <p:spPr>
            <a:xfrm>
              <a:off x="3790950" y="1161738"/>
              <a:ext cx="1878330" cy="528636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Taxonomic Trends</a:t>
              </a:r>
            </a:p>
          </p:txBody>
        </p:sp>
      </p:grpSp>
      <p:pic>
        <p:nvPicPr>
          <p:cNvPr id="9" name="Picture 8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4805C82D-56F1-0262-C614-7191AB39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43" y="967694"/>
            <a:ext cx="5606142" cy="56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3708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Future work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3E8C5ED-D6A5-A1B9-EE8D-EC0CBF7B4171}"/>
              </a:ext>
            </a:extLst>
          </p:cNvPr>
          <p:cNvSpPr txBox="1">
            <a:spLocks/>
          </p:cNvSpPr>
          <p:nvPr/>
        </p:nvSpPr>
        <p:spPr>
          <a:xfrm>
            <a:off x="566499" y="1018382"/>
            <a:ext cx="11059001" cy="55554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Expand dataset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readily available and can be easily added on 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Include more species, as well as more measurements per species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Link to biology</a:t>
            </a:r>
          </a:p>
          <a:p>
            <a:pPr algn="l"/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Identify potential mechanisms behind taxonomic differences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Apply to research/conservation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Reshape conservation approaches based on reproductive conditions given available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3708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3E8C5ED-D6A5-A1B9-EE8D-EC0CBF7B4171}"/>
              </a:ext>
            </a:extLst>
          </p:cNvPr>
          <p:cNvSpPr txBox="1">
            <a:spLocks/>
          </p:cNvSpPr>
          <p:nvPr/>
        </p:nvSpPr>
        <p:spPr>
          <a:xfrm>
            <a:off x="566499" y="1018382"/>
            <a:ext cx="11059001" cy="55554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Čeřovský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J.,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Frydrychová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Lustyková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A., &amp;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Rozkot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M. (2005). Changes in boar semen with a high and low level of morphologically abnormal spermatozoa. Czech Journal of Animal Science, 50(7), 289–299. </a:t>
            </a:r>
          </a:p>
          <a:p>
            <a:pPr algn="l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/10.17221/4170-CJAS</a:t>
            </a: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Harris, I. T., Maddock, C., Farnworth, M., Nankervis, K., Perrett, J.,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Pyatt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A. Z., &amp; Blanchard, R. N. (2023). Temporal trends in equine sperm progressive motility: A systematic review and meta-regression. Reproduction, 165(6), M1–M10. https://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/10.1530/REP-22-0490</a:t>
            </a: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Levine, H.,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Jørgensen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N., Martino-Andrade, A., Mendiola, J., Weksler-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Derri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D.,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Mindlis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I.,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Pinotti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R., &amp; Swan, S. H. (2017). Temporal trends in sperm count: A systematic review and meta-regression analysis. Human Reproduction Update, 23(6), 646–659. https://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/10.1093/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humupd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/dmx022</a:t>
            </a: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Levine, H.,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Jørgensen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N., Martino-Andrade, A., Mendiola, J., Weksler-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Derri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D.,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Mindlis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I.,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Pinotti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R., &amp; Swan, S. H. (2017). Temporal trends in sperm count: A systematic review and meta-regression analysis. Human Reproduction Update, 23(6), 646–659. https://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/10.1093/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humupd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/dmx022</a:t>
            </a: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1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0C9B-628B-024F-97FA-B6CC4CB7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6" y="284164"/>
            <a:ext cx="8548684" cy="52863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Reproduction is essential for population growth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6929-3702-1866-B430-DC88BC912065}"/>
              </a:ext>
            </a:extLst>
          </p:cNvPr>
          <p:cNvGrpSpPr/>
          <p:nvPr/>
        </p:nvGrpSpPr>
        <p:grpSpPr>
          <a:xfrm>
            <a:off x="718341" y="3101186"/>
            <a:ext cx="2353472" cy="1212847"/>
            <a:chOff x="1595436" y="2550319"/>
            <a:chExt cx="2353472" cy="12430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155082-1768-4000-40CF-176E01BB5C10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E1D92FC-AFEA-ECD9-F2D6-CB41E4048141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B46F6-028C-8EB4-CDE1-8C576B4B0F6D}"/>
              </a:ext>
            </a:extLst>
          </p:cNvPr>
          <p:cNvGrpSpPr/>
          <p:nvPr/>
        </p:nvGrpSpPr>
        <p:grpSpPr>
          <a:xfrm>
            <a:off x="4919264" y="3101187"/>
            <a:ext cx="2353472" cy="1243012"/>
            <a:chOff x="1595436" y="2550319"/>
            <a:chExt cx="2353472" cy="124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295EB1-16F4-D8A1-9BA8-291A78555B2E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3E6A5D2E-6FAD-4C11-86B9-CB24956B9D2E}"/>
                </a:ext>
              </a:extLst>
            </p:cNvPr>
            <p:cNvSpPr txBox="1">
              <a:spLocks/>
            </p:cNvSpPr>
            <p:nvPr/>
          </p:nvSpPr>
          <p:spPr>
            <a:xfrm>
              <a:off x="1595436" y="2975771"/>
              <a:ext cx="2353472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Reproduction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0C1D68-C11D-53FC-1D0A-9CFA30C396AE}"/>
              </a:ext>
            </a:extLst>
          </p:cNvPr>
          <p:cNvCxnSpPr/>
          <p:nvPr/>
        </p:nvCxnSpPr>
        <p:spPr>
          <a:xfrm>
            <a:off x="3271838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A9BD5DD-E715-0FCF-625C-4F642C00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64" y="1788719"/>
            <a:ext cx="939800" cy="762000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027C324-1EC5-4A1F-1F39-49C432F5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36" y="1788719"/>
            <a:ext cx="939800" cy="762000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16A4163-7535-B192-CB17-35802F81D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0" y="1924455"/>
            <a:ext cx="939800" cy="762000"/>
          </a:xfrm>
          <a:prstGeom prst="rect">
            <a:avLst/>
          </a:prstGeom>
        </p:spPr>
      </p:pic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E1DFA2-08E9-35FB-FFA5-ECA7A054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2" y="1924059"/>
            <a:ext cx="939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0C9B-628B-024F-97FA-B6CC4CB7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6" y="284164"/>
            <a:ext cx="8548684" cy="52863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Reproduction is essential for population growth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6929-3702-1866-B430-DC88BC912065}"/>
              </a:ext>
            </a:extLst>
          </p:cNvPr>
          <p:cNvGrpSpPr/>
          <p:nvPr/>
        </p:nvGrpSpPr>
        <p:grpSpPr>
          <a:xfrm>
            <a:off x="718341" y="3101186"/>
            <a:ext cx="2353472" cy="1212847"/>
            <a:chOff x="1595436" y="2550319"/>
            <a:chExt cx="2353472" cy="12430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155082-1768-4000-40CF-176E01BB5C10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E1D92FC-AFEA-ECD9-F2D6-CB41E4048141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B46F6-028C-8EB4-CDE1-8C576B4B0F6D}"/>
              </a:ext>
            </a:extLst>
          </p:cNvPr>
          <p:cNvGrpSpPr/>
          <p:nvPr/>
        </p:nvGrpSpPr>
        <p:grpSpPr>
          <a:xfrm>
            <a:off x="4919264" y="3101187"/>
            <a:ext cx="2353472" cy="1243012"/>
            <a:chOff x="1595436" y="2550319"/>
            <a:chExt cx="2353472" cy="124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295EB1-16F4-D8A1-9BA8-291A78555B2E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3E6A5D2E-6FAD-4C11-86B9-CB24956B9D2E}"/>
                </a:ext>
              </a:extLst>
            </p:cNvPr>
            <p:cNvSpPr txBox="1">
              <a:spLocks/>
            </p:cNvSpPr>
            <p:nvPr/>
          </p:nvSpPr>
          <p:spPr>
            <a:xfrm>
              <a:off x="1595436" y="2975771"/>
              <a:ext cx="2353472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Reproduction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3CE59-1F3A-500E-67B5-4B5D0F0EF53B}"/>
              </a:ext>
            </a:extLst>
          </p:cNvPr>
          <p:cNvGrpSpPr/>
          <p:nvPr/>
        </p:nvGrpSpPr>
        <p:grpSpPr>
          <a:xfrm>
            <a:off x="9120187" y="3101187"/>
            <a:ext cx="2353472" cy="1243012"/>
            <a:chOff x="1595436" y="2550319"/>
            <a:chExt cx="2353472" cy="12430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C72E4-3D6E-54F1-D990-4B90F4CB93D6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3C648D6-17CE-52AB-0EC8-94192F4F8E2D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0C1D68-C11D-53FC-1D0A-9CFA30C396AE}"/>
              </a:ext>
            </a:extLst>
          </p:cNvPr>
          <p:cNvCxnSpPr/>
          <p:nvPr/>
        </p:nvCxnSpPr>
        <p:spPr>
          <a:xfrm>
            <a:off x="3271838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A619AB-24FF-FAB0-10C2-514F5735A99C}"/>
              </a:ext>
            </a:extLst>
          </p:cNvPr>
          <p:cNvCxnSpPr/>
          <p:nvPr/>
        </p:nvCxnSpPr>
        <p:spPr>
          <a:xfrm>
            <a:off x="7461250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F227D23-D205-6523-D83E-70954716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7" y="1102919"/>
            <a:ext cx="939800" cy="762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300F334-ACCE-34AF-58D1-0C8E66A0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859" y="1102523"/>
            <a:ext cx="939800" cy="762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1CACBC-87DA-87F2-3479-122C371C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23" y="2170913"/>
            <a:ext cx="939800" cy="762000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758D51-6E8D-14DA-479F-E5731EE9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0" y="1924455"/>
            <a:ext cx="939800" cy="762000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F23B04-9E7A-3170-2809-C5CF9D25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2" y="1924059"/>
            <a:ext cx="939800" cy="762000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7C3BE4C-BFDE-754E-BADA-970BAF38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64" y="1788719"/>
            <a:ext cx="939800" cy="762000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BCB0CC-3CB0-EFEE-4DF3-C9FF24DA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36" y="1788719"/>
            <a:ext cx="939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0C9B-628B-024F-97FA-B6CC4CB7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6" y="284164"/>
            <a:ext cx="8548684" cy="52863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Reproduction is essential for population growth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6929-3702-1866-B430-DC88BC912065}"/>
              </a:ext>
            </a:extLst>
          </p:cNvPr>
          <p:cNvGrpSpPr/>
          <p:nvPr/>
        </p:nvGrpSpPr>
        <p:grpSpPr>
          <a:xfrm>
            <a:off x="718341" y="3101186"/>
            <a:ext cx="2353472" cy="1212847"/>
            <a:chOff x="1595436" y="2550319"/>
            <a:chExt cx="2353472" cy="12430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155082-1768-4000-40CF-176E01BB5C10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E1D92FC-AFEA-ECD9-F2D6-CB41E4048141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B46F6-028C-8EB4-CDE1-8C576B4B0F6D}"/>
              </a:ext>
            </a:extLst>
          </p:cNvPr>
          <p:cNvGrpSpPr/>
          <p:nvPr/>
        </p:nvGrpSpPr>
        <p:grpSpPr>
          <a:xfrm>
            <a:off x="4919264" y="3101187"/>
            <a:ext cx="2353472" cy="1243012"/>
            <a:chOff x="1595436" y="2550319"/>
            <a:chExt cx="2353472" cy="124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295EB1-16F4-D8A1-9BA8-291A78555B2E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3E6A5D2E-6FAD-4C11-86B9-CB24956B9D2E}"/>
                </a:ext>
              </a:extLst>
            </p:cNvPr>
            <p:cNvSpPr txBox="1">
              <a:spLocks/>
            </p:cNvSpPr>
            <p:nvPr/>
          </p:nvSpPr>
          <p:spPr>
            <a:xfrm>
              <a:off x="1595436" y="2975771"/>
              <a:ext cx="2353472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Reproduction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3CE59-1F3A-500E-67B5-4B5D0F0EF53B}"/>
              </a:ext>
            </a:extLst>
          </p:cNvPr>
          <p:cNvGrpSpPr/>
          <p:nvPr/>
        </p:nvGrpSpPr>
        <p:grpSpPr>
          <a:xfrm>
            <a:off x="9120187" y="3101187"/>
            <a:ext cx="2353472" cy="1243012"/>
            <a:chOff x="1595436" y="2550319"/>
            <a:chExt cx="2353472" cy="12430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C72E4-3D6E-54F1-D990-4B90F4CB93D6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3C648D6-17CE-52AB-0EC8-94192F4F8E2D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0C1D68-C11D-53FC-1D0A-9CFA30C396AE}"/>
              </a:ext>
            </a:extLst>
          </p:cNvPr>
          <p:cNvCxnSpPr/>
          <p:nvPr/>
        </p:nvCxnSpPr>
        <p:spPr>
          <a:xfrm>
            <a:off x="3271838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A619AB-24FF-FAB0-10C2-514F5735A99C}"/>
              </a:ext>
            </a:extLst>
          </p:cNvPr>
          <p:cNvCxnSpPr/>
          <p:nvPr/>
        </p:nvCxnSpPr>
        <p:spPr>
          <a:xfrm>
            <a:off x="7461250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B8E7AD-3F2E-0846-BAF7-FFADF2C1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0" y="1924455"/>
            <a:ext cx="939800" cy="7620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A4C82A-DE28-3104-68AB-7F05941D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2" y="1924059"/>
            <a:ext cx="939800" cy="762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16CF1D-7A9E-BFEE-B239-5BCCF28CEB8D}"/>
              </a:ext>
            </a:extLst>
          </p:cNvPr>
          <p:cNvCxnSpPr/>
          <p:nvPr/>
        </p:nvCxnSpPr>
        <p:spPr>
          <a:xfrm>
            <a:off x="7461250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6C987E-B834-1138-EE3E-9A6BA1FD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7" y="1102919"/>
            <a:ext cx="939800" cy="76200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569BD1-3EBE-FED3-D06A-875A6EA4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859" y="1102523"/>
            <a:ext cx="939800" cy="762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F485C49-EA79-BD50-E88F-6CB7EDF4A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23" y="2170913"/>
            <a:ext cx="939800" cy="762000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5A5C713-1B63-B4AC-1C93-D09AB0A4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64" y="1788719"/>
            <a:ext cx="939800" cy="762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7EC7A2-4101-D3F5-6F67-449843FC0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36" y="1788719"/>
            <a:ext cx="939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1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0C9B-628B-024F-97FA-B6CC4CB7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6" y="284164"/>
            <a:ext cx="8548684" cy="52863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Reproduction is essential for population growth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6929-3702-1866-B430-DC88BC912065}"/>
              </a:ext>
            </a:extLst>
          </p:cNvPr>
          <p:cNvGrpSpPr/>
          <p:nvPr/>
        </p:nvGrpSpPr>
        <p:grpSpPr>
          <a:xfrm>
            <a:off x="718341" y="3101186"/>
            <a:ext cx="2353472" cy="1212847"/>
            <a:chOff x="1595436" y="2550319"/>
            <a:chExt cx="2353472" cy="12430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155082-1768-4000-40CF-176E01BB5C10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E1D92FC-AFEA-ECD9-F2D6-CB41E4048141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B46F6-028C-8EB4-CDE1-8C576B4B0F6D}"/>
              </a:ext>
            </a:extLst>
          </p:cNvPr>
          <p:cNvGrpSpPr/>
          <p:nvPr/>
        </p:nvGrpSpPr>
        <p:grpSpPr>
          <a:xfrm>
            <a:off x="4919264" y="3101187"/>
            <a:ext cx="2353472" cy="1243012"/>
            <a:chOff x="1595436" y="2550319"/>
            <a:chExt cx="2353472" cy="124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295EB1-16F4-D8A1-9BA8-291A78555B2E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3E6A5D2E-6FAD-4C11-86B9-CB24956B9D2E}"/>
                </a:ext>
              </a:extLst>
            </p:cNvPr>
            <p:cNvSpPr txBox="1">
              <a:spLocks/>
            </p:cNvSpPr>
            <p:nvPr/>
          </p:nvSpPr>
          <p:spPr>
            <a:xfrm>
              <a:off x="1595436" y="2975771"/>
              <a:ext cx="2353472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Reproduction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3CE59-1F3A-500E-67B5-4B5D0F0EF53B}"/>
              </a:ext>
            </a:extLst>
          </p:cNvPr>
          <p:cNvGrpSpPr/>
          <p:nvPr/>
        </p:nvGrpSpPr>
        <p:grpSpPr>
          <a:xfrm>
            <a:off x="9120187" y="3101187"/>
            <a:ext cx="2353472" cy="1243012"/>
            <a:chOff x="1595436" y="2550319"/>
            <a:chExt cx="2353472" cy="12430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C72E4-3D6E-54F1-D990-4B90F4CB93D6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3C648D6-17CE-52AB-0EC8-94192F4F8E2D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0C1D68-C11D-53FC-1D0A-9CFA30C396AE}"/>
              </a:ext>
            </a:extLst>
          </p:cNvPr>
          <p:cNvCxnSpPr/>
          <p:nvPr/>
        </p:nvCxnSpPr>
        <p:spPr>
          <a:xfrm>
            <a:off x="3271838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A619AB-24FF-FAB0-10C2-514F5735A99C}"/>
              </a:ext>
            </a:extLst>
          </p:cNvPr>
          <p:cNvCxnSpPr/>
          <p:nvPr/>
        </p:nvCxnSpPr>
        <p:spPr>
          <a:xfrm>
            <a:off x="7461250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ultiply 2">
            <a:extLst>
              <a:ext uri="{FF2B5EF4-FFF2-40B4-BE49-F238E27FC236}">
                <a16:creationId xmlns:a16="http://schemas.microsoft.com/office/drawing/2014/main" id="{56D58C14-64A5-53AD-BA81-B7CCDEAFCF1A}"/>
              </a:ext>
            </a:extLst>
          </p:cNvPr>
          <p:cNvSpPr/>
          <p:nvPr/>
        </p:nvSpPr>
        <p:spPr>
          <a:xfrm>
            <a:off x="7637262" y="3293271"/>
            <a:ext cx="842963" cy="828675"/>
          </a:xfrm>
          <a:prstGeom prst="mathMultiply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8AC6A1-F81F-E41F-E586-CD8DBBB8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0" y="1924455"/>
            <a:ext cx="939800" cy="762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3897C3-79D4-ADA1-360C-03D1CDA5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2" y="1924059"/>
            <a:ext cx="939800" cy="762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18EE10-8C52-1564-7543-A3902C84D12E}"/>
              </a:ext>
            </a:extLst>
          </p:cNvPr>
          <p:cNvCxnSpPr/>
          <p:nvPr/>
        </p:nvCxnSpPr>
        <p:spPr>
          <a:xfrm>
            <a:off x="7461250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ADF5FC4-0092-E6B1-340B-D41917D6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7" y="1102919"/>
            <a:ext cx="939800" cy="762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E573867-345C-3EFD-F752-AC5464C8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859" y="1102523"/>
            <a:ext cx="939800" cy="762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FF949F-67C7-406C-2E4B-2673CB42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64" y="1788719"/>
            <a:ext cx="939800" cy="762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041A46-21A7-760D-55E7-BB22948C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36" y="1788719"/>
            <a:ext cx="939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0C9B-628B-024F-97FA-B6CC4CB7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6" y="284164"/>
            <a:ext cx="8548684" cy="52863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Reproduction is essential for population growth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6929-3702-1866-B430-DC88BC912065}"/>
              </a:ext>
            </a:extLst>
          </p:cNvPr>
          <p:cNvGrpSpPr/>
          <p:nvPr/>
        </p:nvGrpSpPr>
        <p:grpSpPr>
          <a:xfrm>
            <a:off x="718341" y="3101186"/>
            <a:ext cx="2353472" cy="1212847"/>
            <a:chOff x="1595436" y="2550319"/>
            <a:chExt cx="2353472" cy="12430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155082-1768-4000-40CF-176E01BB5C10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E1D92FC-AFEA-ECD9-F2D6-CB41E4048141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B46F6-028C-8EB4-CDE1-8C576B4B0F6D}"/>
              </a:ext>
            </a:extLst>
          </p:cNvPr>
          <p:cNvGrpSpPr/>
          <p:nvPr/>
        </p:nvGrpSpPr>
        <p:grpSpPr>
          <a:xfrm>
            <a:off x="4919264" y="3101187"/>
            <a:ext cx="2353472" cy="1243012"/>
            <a:chOff x="1595436" y="2550319"/>
            <a:chExt cx="2353472" cy="124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295EB1-16F4-D8A1-9BA8-291A78555B2E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3E6A5D2E-6FAD-4C11-86B9-CB24956B9D2E}"/>
                </a:ext>
              </a:extLst>
            </p:cNvPr>
            <p:cNvSpPr txBox="1">
              <a:spLocks/>
            </p:cNvSpPr>
            <p:nvPr/>
          </p:nvSpPr>
          <p:spPr>
            <a:xfrm>
              <a:off x="1595436" y="2975771"/>
              <a:ext cx="2353472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Reproduction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3CE59-1F3A-500E-67B5-4B5D0F0EF53B}"/>
              </a:ext>
            </a:extLst>
          </p:cNvPr>
          <p:cNvGrpSpPr/>
          <p:nvPr/>
        </p:nvGrpSpPr>
        <p:grpSpPr>
          <a:xfrm>
            <a:off x="9120187" y="3101187"/>
            <a:ext cx="2353472" cy="1243012"/>
            <a:chOff x="1595436" y="2550319"/>
            <a:chExt cx="2353472" cy="12430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C72E4-3D6E-54F1-D990-4B90F4CB93D6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3C648D6-17CE-52AB-0EC8-94192F4F8E2D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0C1D68-C11D-53FC-1D0A-9CFA30C396AE}"/>
              </a:ext>
            </a:extLst>
          </p:cNvPr>
          <p:cNvCxnSpPr/>
          <p:nvPr/>
        </p:nvCxnSpPr>
        <p:spPr>
          <a:xfrm>
            <a:off x="3271838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A619AB-24FF-FAB0-10C2-514F5735A99C}"/>
              </a:ext>
            </a:extLst>
          </p:cNvPr>
          <p:cNvCxnSpPr/>
          <p:nvPr/>
        </p:nvCxnSpPr>
        <p:spPr>
          <a:xfrm>
            <a:off x="7461250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ultiply 2">
            <a:extLst>
              <a:ext uri="{FF2B5EF4-FFF2-40B4-BE49-F238E27FC236}">
                <a16:creationId xmlns:a16="http://schemas.microsoft.com/office/drawing/2014/main" id="{56D58C14-64A5-53AD-BA81-B7CCDEAFCF1A}"/>
              </a:ext>
            </a:extLst>
          </p:cNvPr>
          <p:cNvSpPr/>
          <p:nvPr/>
        </p:nvSpPr>
        <p:spPr>
          <a:xfrm>
            <a:off x="7637262" y="3293271"/>
            <a:ext cx="842963" cy="828675"/>
          </a:xfrm>
          <a:prstGeom prst="mathMultiply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8AC6A1-F81F-E41F-E586-CD8DBBB8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0" y="1924455"/>
            <a:ext cx="939800" cy="762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3897C3-79D4-ADA1-360C-03D1CDA5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2" y="1924059"/>
            <a:ext cx="939800" cy="762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18EE10-8C52-1564-7543-A3902C84D12E}"/>
              </a:ext>
            </a:extLst>
          </p:cNvPr>
          <p:cNvCxnSpPr/>
          <p:nvPr/>
        </p:nvCxnSpPr>
        <p:spPr>
          <a:xfrm>
            <a:off x="7461250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FF949F-67C7-406C-2E4B-2673CB42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64" y="1788719"/>
            <a:ext cx="939800" cy="762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041A46-21A7-760D-55E7-BB22948C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36" y="1788719"/>
            <a:ext cx="939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0C9B-628B-024F-97FA-B6CC4CB7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6" y="284164"/>
            <a:ext cx="8548684" cy="52863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Reproduction is essential for population growth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76929-3702-1866-B430-DC88BC912065}"/>
              </a:ext>
            </a:extLst>
          </p:cNvPr>
          <p:cNvGrpSpPr/>
          <p:nvPr/>
        </p:nvGrpSpPr>
        <p:grpSpPr>
          <a:xfrm>
            <a:off x="718341" y="3101186"/>
            <a:ext cx="2353472" cy="1212847"/>
            <a:chOff x="1595436" y="2550319"/>
            <a:chExt cx="2353472" cy="12430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155082-1768-4000-40CF-176E01BB5C10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E1D92FC-AFEA-ECD9-F2D6-CB41E4048141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Survival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B46F6-028C-8EB4-CDE1-8C576B4B0F6D}"/>
              </a:ext>
            </a:extLst>
          </p:cNvPr>
          <p:cNvGrpSpPr/>
          <p:nvPr/>
        </p:nvGrpSpPr>
        <p:grpSpPr>
          <a:xfrm>
            <a:off x="4919264" y="3101187"/>
            <a:ext cx="2353472" cy="1243012"/>
            <a:chOff x="1595436" y="2550319"/>
            <a:chExt cx="2353472" cy="124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295EB1-16F4-D8A1-9BA8-291A78555B2E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3E6A5D2E-6FAD-4C11-86B9-CB24956B9D2E}"/>
                </a:ext>
              </a:extLst>
            </p:cNvPr>
            <p:cNvSpPr txBox="1">
              <a:spLocks/>
            </p:cNvSpPr>
            <p:nvPr/>
          </p:nvSpPr>
          <p:spPr>
            <a:xfrm>
              <a:off x="1595436" y="2975771"/>
              <a:ext cx="2353472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Reproduction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3CE59-1F3A-500E-67B5-4B5D0F0EF53B}"/>
              </a:ext>
            </a:extLst>
          </p:cNvPr>
          <p:cNvGrpSpPr/>
          <p:nvPr/>
        </p:nvGrpSpPr>
        <p:grpSpPr>
          <a:xfrm>
            <a:off x="9120187" y="3101187"/>
            <a:ext cx="2353472" cy="1243012"/>
            <a:chOff x="1595436" y="2550319"/>
            <a:chExt cx="2353472" cy="12430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C72E4-3D6E-54F1-D990-4B90F4CB93D6}"/>
                </a:ext>
              </a:extLst>
            </p:cNvPr>
            <p:cNvSpPr/>
            <p:nvPr/>
          </p:nvSpPr>
          <p:spPr>
            <a:xfrm>
              <a:off x="1595436" y="2550319"/>
              <a:ext cx="2353472" cy="1243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3C648D6-17CE-52AB-0EC8-94192F4F8E2D}"/>
                </a:ext>
              </a:extLst>
            </p:cNvPr>
            <p:cNvSpPr txBox="1">
              <a:spLocks/>
            </p:cNvSpPr>
            <p:nvPr/>
          </p:nvSpPr>
          <p:spPr>
            <a:xfrm>
              <a:off x="2032397" y="2975771"/>
              <a:ext cx="1479550" cy="3921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0C1D68-C11D-53FC-1D0A-9CFA30C396AE}"/>
              </a:ext>
            </a:extLst>
          </p:cNvPr>
          <p:cNvCxnSpPr/>
          <p:nvPr/>
        </p:nvCxnSpPr>
        <p:spPr>
          <a:xfrm>
            <a:off x="3271838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A619AB-24FF-FAB0-10C2-514F5735A99C}"/>
              </a:ext>
            </a:extLst>
          </p:cNvPr>
          <p:cNvCxnSpPr/>
          <p:nvPr/>
        </p:nvCxnSpPr>
        <p:spPr>
          <a:xfrm>
            <a:off x="7461250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ultiply 2">
            <a:extLst>
              <a:ext uri="{FF2B5EF4-FFF2-40B4-BE49-F238E27FC236}">
                <a16:creationId xmlns:a16="http://schemas.microsoft.com/office/drawing/2014/main" id="{56D58C14-64A5-53AD-BA81-B7CCDEAFCF1A}"/>
              </a:ext>
            </a:extLst>
          </p:cNvPr>
          <p:cNvSpPr/>
          <p:nvPr/>
        </p:nvSpPr>
        <p:spPr>
          <a:xfrm>
            <a:off x="7637262" y="3293271"/>
            <a:ext cx="842963" cy="828675"/>
          </a:xfrm>
          <a:prstGeom prst="mathMultiply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C9813-075C-844D-FDF9-B042D8681E01}"/>
              </a:ext>
            </a:extLst>
          </p:cNvPr>
          <p:cNvSpPr txBox="1">
            <a:spLocks/>
          </p:cNvSpPr>
          <p:nvPr/>
        </p:nvSpPr>
        <p:spPr>
          <a:xfrm>
            <a:off x="6542087" y="5997595"/>
            <a:ext cx="5156199" cy="3921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Little focus on reproductive health!!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5CAED1B-7771-4F5A-9C60-7247D2BC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0" y="1924455"/>
            <a:ext cx="939800" cy="762000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AFC628-AFB2-7B9B-1ADD-383EB94B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2" y="1924059"/>
            <a:ext cx="939800" cy="76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A70C57-D3C4-AD00-82F2-34742357BFA9}"/>
              </a:ext>
            </a:extLst>
          </p:cNvPr>
          <p:cNvCxnSpPr/>
          <p:nvPr/>
        </p:nvCxnSpPr>
        <p:spPr>
          <a:xfrm>
            <a:off x="7461250" y="3714750"/>
            <a:ext cx="1428750" cy="0"/>
          </a:xfrm>
          <a:prstGeom prst="straightConnector1">
            <a:avLst/>
          </a:prstGeom>
          <a:ln w="130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3CDA974-8B90-E49A-2C69-9600606F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64" y="1788719"/>
            <a:ext cx="939800" cy="762000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F88ACA-5A4F-025E-BE81-19C1C997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36" y="1788719"/>
            <a:ext cx="939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69B99B-983C-4F74-5810-AA5FBF488BFA}"/>
              </a:ext>
            </a:extLst>
          </p:cNvPr>
          <p:cNvSpPr txBox="1">
            <a:spLocks/>
          </p:cNvSpPr>
          <p:nvPr/>
        </p:nvSpPr>
        <p:spPr>
          <a:xfrm>
            <a:off x="341316" y="284164"/>
            <a:ext cx="8548684" cy="528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venir Next" panose="020B0503020202020204" pitchFamily="34" charset="0"/>
                <a:cs typeface="Calibri" panose="020F0502020204030204" pitchFamily="34" charset="0"/>
              </a:rPr>
              <a:t>How do we measure reproductive health?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B88F71-C873-6B34-7B75-A24C2E33B68B}"/>
              </a:ext>
            </a:extLst>
          </p:cNvPr>
          <p:cNvSpPr txBox="1">
            <a:spLocks/>
          </p:cNvSpPr>
          <p:nvPr/>
        </p:nvSpPr>
        <p:spPr>
          <a:xfrm>
            <a:off x="552450" y="1398586"/>
            <a:ext cx="11087100" cy="3902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Fertility rates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May take long to obtain, small sample size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Estrus detection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Dependent on careful observations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Oocyte assessment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Invasive, small sample size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Sperm assessment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Easy and mostly non-invasive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69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850</Words>
  <Application>Microsoft Macintosh PowerPoint</Application>
  <PresentationFormat>Widescreen</PresentationFormat>
  <Paragraphs>186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Avenir Next</vt:lpstr>
      <vt:lpstr>Office Theme</vt:lpstr>
      <vt:lpstr>Global Trends in Mammalian Reproductive Health: A Cross-Species Study of Sperm Abnormalities over Time</vt:lpstr>
      <vt:lpstr>Reproduction is essential for population growth</vt:lpstr>
      <vt:lpstr>Reproduction is essential for population growth</vt:lpstr>
      <vt:lpstr>Reproduction is essential for population growth</vt:lpstr>
      <vt:lpstr>Reproduction is essential for population growth</vt:lpstr>
      <vt:lpstr>Reproduction is essential for population growth</vt:lpstr>
      <vt:lpstr>Reproduction is essential for population growth</vt:lpstr>
      <vt:lpstr>Reproduction is essential for population growth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Trends in Mammalian Reproductive Health: A Cross-Species Study of Sperm Abnormalities over Time</dc:title>
  <dc:creator>nozo0116@student.ubc.ca</dc:creator>
  <cp:lastModifiedBy>Hirama, Nozomu</cp:lastModifiedBy>
  <cp:revision>1</cp:revision>
  <dcterms:created xsi:type="dcterms:W3CDTF">2024-04-17T15:39:02Z</dcterms:created>
  <dcterms:modified xsi:type="dcterms:W3CDTF">2024-04-24T21:41:04Z</dcterms:modified>
</cp:coreProperties>
</file>